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 showSpecialPlsOnTitleSld="0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</p:sldIdLst>
  <p:sldSz cy="6858000" cx="9906000"/>
  <p:notesSz cx="6807200" cy="9939325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34">
          <p15:clr>
            <a:srgbClr val="A4A3A4"/>
          </p15:clr>
        </p15:guide>
        <p15:guide id="2" orient="horz" pos="2184">
          <p15:clr>
            <a:srgbClr val="A4A3A4"/>
          </p15:clr>
        </p15:guide>
        <p15:guide id="3" pos="3120">
          <p15:clr>
            <a:srgbClr val="A4A3A4"/>
          </p15:clr>
        </p15:guide>
        <p15:guide id="4" pos="6000">
          <p15:clr>
            <a:srgbClr val="A4A3A4"/>
          </p15:clr>
        </p15:guide>
        <p15:guide id="5" pos="235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27" roundtripDataSignature="AMtx7miOoYOufi75eVG555x7IUzSYr1Gc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47B05E0D-B375-4AD6-856F-CB4331FC2C32}">
  <a:tblStyle styleId="{47B05E0D-B375-4AD6-856F-CB4331FC2C32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CF4E7"/>
          </a:solidFill>
        </a:fill>
      </a:tcStyle>
    </a:wholeTbl>
    <a:band1H>
      <a:tcTxStyle/>
      <a:tcStyle>
        <a:fill>
          <a:solidFill>
            <a:srgbClr val="FAE9CB"/>
          </a:solidFill>
        </a:fill>
      </a:tcStyle>
    </a:band1H>
    <a:band2H>
      <a:tcTxStyle/>
    </a:band2H>
    <a:band1V>
      <a:tcTxStyle/>
      <a:tcStyle>
        <a:fill>
          <a:solidFill>
            <a:srgbClr val="FAE9CB"/>
          </a:solidFill>
        </a:fill>
      </a:tcStyle>
    </a:band1V>
    <a:band2V>
      <a:tcTxStyle/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34" orient="horz"/>
        <p:guide pos="2184" orient="horz"/>
        <p:guide pos="3120"/>
        <p:guide pos="6000"/>
        <p:guide pos="235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7" Type="http://customschemas.google.com/relationships/presentationmetadata" Target="meta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1" y="1"/>
            <a:ext cx="2950375" cy="497367"/>
          </a:xfrm>
          <a:prstGeom prst="rect">
            <a:avLst/>
          </a:prstGeom>
          <a:noFill/>
          <a:ln>
            <a:noFill/>
          </a:ln>
        </p:spPr>
        <p:txBody>
          <a:bodyPr anchorCtr="0" anchor="t" bIns="46100" lIns="92225" spcFirstLastPara="1" rIns="92225" wrap="square" tIns="461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56825" y="1"/>
            <a:ext cx="2948770" cy="497367"/>
          </a:xfrm>
          <a:prstGeom prst="rect">
            <a:avLst/>
          </a:prstGeom>
          <a:noFill/>
          <a:ln>
            <a:noFill/>
          </a:ln>
        </p:spPr>
        <p:txBody>
          <a:bodyPr anchorCtr="0" anchor="t" bIns="46100" lIns="92225" spcFirstLastPara="1" rIns="92225" wrap="square" tIns="461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711200" y="744538"/>
            <a:ext cx="5386388" cy="372903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0239" y="4720985"/>
            <a:ext cx="5446723" cy="4473102"/>
          </a:xfrm>
          <a:prstGeom prst="rect">
            <a:avLst/>
          </a:prstGeom>
          <a:noFill/>
          <a:ln>
            <a:noFill/>
          </a:ln>
        </p:spPr>
        <p:txBody>
          <a:bodyPr anchorCtr="0" anchor="t" bIns="46100" lIns="92225" spcFirstLastPara="1" rIns="92225" wrap="square" tIns="46100">
            <a:noAutofit/>
          </a:bodyPr>
          <a:lstStyle>
            <a:lvl1pPr indent="-228600" lvl="0" marL="4572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1" y="9440372"/>
            <a:ext cx="2950375" cy="497366"/>
          </a:xfrm>
          <a:prstGeom prst="rect">
            <a:avLst/>
          </a:prstGeom>
          <a:noFill/>
          <a:ln>
            <a:noFill/>
          </a:ln>
        </p:spPr>
        <p:txBody>
          <a:bodyPr anchorCtr="0" anchor="b" bIns="46100" lIns="92225" spcFirstLastPara="1" rIns="92225" wrap="square" tIns="461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56825" y="9440372"/>
            <a:ext cx="2948770" cy="497366"/>
          </a:xfrm>
          <a:prstGeom prst="rect">
            <a:avLst/>
          </a:prstGeom>
          <a:noFill/>
          <a:ln>
            <a:noFill/>
          </a:ln>
        </p:spPr>
        <p:txBody>
          <a:bodyPr anchorCtr="0" anchor="b" bIns="46100" lIns="92225" spcFirstLastPara="1" rIns="92225" wrap="square" tIns="46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ja-JP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:notes"/>
          <p:cNvSpPr/>
          <p:nvPr>
            <p:ph idx="2" type="sldImg"/>
          </p:nvPr>
        </p:nvSpPr>
        <p:spPr>
          <a:xfrm>
            <a:off x="711200" y="744538"/>
            <a:ext cx="5386388" cy="372903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" name="Google Shape;47;p1:notes"/>
          <p:cNvSpPr txBox="1"/>
          <p:nvPr>
            <p:ph idx="1" type="body"/>
          </p:nvPr>
        </p:nvSpPr>
        <p:spPr>
          <a:xfrm>
            <a:off x="680239" y="4720985"/>
            <a:ext cx="5446723" cy="4473102"/>
          </a:xfrm>
          <a:prstGeom prst="rect">
            <a:avLst/>
          </a:prstGeom>
          <a:noFill/>
          <a:ln>
            <a:noFill/>
          </a:ln>
        </p:spPr>
        <p:txBody>
          <a:bodyPr anchorCtr="0" anchor="t" bIns="46100" lIns="92225" spcFirstLastPara="1" rIns="92225" wrap="square" tIns="461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1:notes"/>
          <p:cNvSpPr txBox="1"/>
          <p:nvPr>
            <p:ph idx="12" type="sldNum"/>
          </p:nvPr>
        </p:nvSpPr>
        <p:spPr>
          <a:xfrm>
            <a:off x="3856825" y="9440372"/>
            <a:ext cx="2948770" cy="497366"/>
          </a:xfrm>
          <a:prstGeom prst="rect">
            <a:avLst/>
          </a:prstGeom>
          <a:noFill/>
          <a:ln>
            <a:noFill/>
          </a:ln>
        </p:spPr>
        <p:txBody>
          <a:bodyPr anchorCtr="0" anchor="b" bIns="46100" lIns="92225" spcFirstLastPara="1" rIns="92225" wrap="square" tIns="461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1f4030c2cb_0_56:notes"/>
          <p:cNvSpPr/>
          <p:nvPr>
            <p:ph idx="2" type="sldImg"/>
          </p:nvPr>
        </p:nvSpPr>
        <p:spPr>
          <a:xfrm>
            <a:off x="711200" y="744538"/>
            <a:ext cx="5386500" cy="37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3" name="Google Shape;173;g11f4030c2cb_0_56:notes"/>
          <p:cNvSpPr txBox="1"/>
          <p:nvPr>
            <p:ph idx="1" type="body"/>
          </p:nvPr>
        </p:nvSpPr>
        <p:spPr>
          <a:xfrm>
            <a:off x="680239" y="4720985"/>
            <a:ext cx="5446800" cy="447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6100" lIns="92225" spcFirstLastPara="1" rIns="92225" wrap="square" tIns="461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b="0" sz="1200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g11f4030c2cb_0_56:notes"/>
          <p:cNvSpPr txBox="1"/>
          <p:nvPr>
            <p:ph idx="12" type="sldNum"/>
          </p:nvPr>
        </p:nvSpPr>
        <p:spPr>
          <a:xfrm>
            <a:off x="3856825" y="9440372"/>
            <a:ext cx="2948700" cy="4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46100" lIns="92225" spcFirstLastPara="1" rIns="92225" wrap="square" tIns="461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3a80ead766_0_144:notes"/>
          <p:cNvSpPr/>
          <p:nvPr>
            <p:ph idx="2" type="sldImg"/>
          </p:nvPr>
        </p:nvSpPr>
        <p:spPr>
          <a:xfrm>
            <a:off x="711200" y="744538"/>
            <a:ext cx="5386500" cy="37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6" name="Google Shape;196;g13a80ead766_0_144:notes"/>
          <p:cNvSpPr txBox="1"/>
          <p:nvPr>
            <p:ph idx="1" type="body"/>
          </p:nvPr>
        </p:nvSpPr>
        <p:spPr>
          <a:xfrm>
            <a:off x="680239" y="4720985"/>
            <a:ext cx="5446800" cy="447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6100" lIns="92225" spcFirstLastPara="1" rIns="92225" wrap="square" tIns="461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b="0" sz="1200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g13a80ead766_0_144:notes"/>
          <p:cNvSpPr txBox="1"/>
          <p:nvPr>
            <p:ph idx="12" type="sldNum"/>
          </p:nvPr>
        </p:nvSpPr>
        <p:spPr>
          <a:xfrm>
            <a:off x="3856825" y="9440372"/>
            <a:ext cx="2948700" cy="4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46100" lIns="92225" spcFirstLastPara="1" rIns="92225" wrap="square" tIns="461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3a80ead766_0_326:notes"/>
          <p:cNvSpPr/>
          <p:nvPr>
            <p:ph idx="2" type="sldImg"/>
          </p:nvPr>
        </p:nvSpPr>
        <p:spPr>
          <a:xfrm>
            <a:off x="711200" y="744538"/>
            <a:ext cx="5386500" cy="37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5" name="Google Shape;215;g13a80ead766_0_326:notes"/>
          <p:cNvSpPr txBox="1"/>
          <p:nvPr>
            <p:ph idx="1" type="body"/>
          </p:nvPr>
        </p:nvSpPr>
        <p:spPr>
          <a:xfrm>
            <a:off x="680239" y="4720985"/>
            <a:ext cx="5446800" cy="447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6100" lIns="92225" spcFirstLastPara="1" rIns="92225" wrap="square" tIns="461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b="0" sz="1200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g13a80ead766_0_326:notes"/>
          <p:cNvSpPr txBox="1"/>
          <p:nvPr>
            <p:ph idx="12" type="sldNum"/>
          </p:nvPr>
        </p:nvSpPr>
        <p:spPr>
          <a:xfrm>
            <a:off x="3856825" y="9440372"/>
            <a:ext cx="2948700" cy="4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46100" lIns="92225" spcFirstLastPara="1" rIns="92225" wrap="square" tIns="461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3a80ead766_0_292:notes"/>
          <p:cNvSpPr/>
          <p:nvPr>
            <p:ph idx="2" type="sldImg"/>
          </p:nvPr>
        </p:nvSpPr>
        <p:spPr>
          <a:xfrm>
            <a:off x="711200" y="744538"/>
            <a:ext cx="5386500" cy="37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2" name="Google Shape;232;g13a80ead766_0_292:notes"/>
          <p:cNvSpPr txBox="1"/>
          <p:nvPr>
            <p:ph idx="1" type="body"/>
          </p:nvPr>
        </p:nvSpPr>
        <p:spPr>
          <a:xfrm>
            <a:off x="680239" y="4720985"/>
            <a:ext cx="5446800" cy="447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6100" lIns="92225" spcFirstLastPara="1" rIns="92225" wrap="square" tIns="461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b="0" sz="1200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g13a80ead766_0_292:notes"/>
          <p:cNvSpPr txBox="1"/>
          <p:nvPr>
            <p:ph idx="12" type="sldNum"/>
          </p:nvPr>
        </p:nvSpPr>
        <p:spPr>
          <a:xfrm>
            <a:off x="3856825" y="9440372"/>
            <a:ext cx="2948700" cy="4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46100" lIns="92225" spcFirstLastPara="1" rIns="92225" wrap="square" tIns="461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13a80ead766_0_343:notes"/>
          <p:cNvSpPr/>
          <p:nvPr>
            <p:ph idx="2" type="sldImg"/>
          </p:nvPr>
        </p:nvSpPr>
        <p:spPr>
          <a:xfrm>
            <a:off x="711200" y="744538"/>
            <a:ext cx="5386500" cy="37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9" name="Google Shape;249;g13a80ead766_0_343:notes"/>
          <p:cNvSpPr txBox="1"/>
          <p:nvPr>
            <p:ph idx="1" type="body"/>
          </p:nvPr>
        </p:nvSpPr>
        <p:spPr>
          <a:xfrm>
            <a:off x="680239" y="4720985"/>
            <a:ext cx="5446800" cy="447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6100" lIns="92225" spcFirstLastPara="1" rIns="92225" wrap="square" tIns="461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b="0" sz="1200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" name="Google Shape;250;g13a80ead766_0_343:notes"/>
          <p:cNvSpPr txBox="1"/>
          <p:nvPr>
            <p:ph idx="12" type="sldNum"/>
          </p:nvPr>
        </p:nvSpPr>
        <p:spPr>
          <a:xfrm>
            <a:off x="3856825" y="9440372"/>
            <a:ext cx="2948700" cy="4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46100" lIns="92225" spcFirstLastPara="1" rIns="92225" wrap="square" tIns="461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13a80ead766_0_390:notes"/>
          <p:cNvSpPr/>
          <p:nvPr>
            <p:ph idx="2" type="sldImg"/>
          </p:nvPr>
        </p:nvSpPr>
        <p:spPr>
          <a:xfrm>
            <a:off x="711200" y="744538"/>
            <a:ext cx="5386500" cy="37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6" name="Google Shape;266;g13a80ead766_0_390:notes"/>
          <p:cNvSpPr txBox="1"/>
          <p:nvPr>
            <p:ph idx="1" type="body"/>
          </p:nvPr>
        </p:nvSpPr>
        <p:spPr>
          <a:xfrm>
            <a:off x="680239" y="4720985"/>
            <a:ext cx="5446800" cy="447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6100" lIns="92225" spcFirstLastPara="1" rIns="92225" wrap="square" tIns="461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b="0" sz="1200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g13a80ead766_0_390:notes"/>
          <p:cNvSpPr txBox="1"/>
          <p:nvPr>
            <p:ph idx="12" type="sldNum"/>
          </p:nvPr>
        </p:nvSpPr>
        <p:spPr>
          <a:xfrm>
            <a:off x="3856825" y="9440372"/>
            <a:ext cx="2948700" cy="4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46100" lIns="92225" spcFirstLastPara="1" rIns="92225" wrap="square" tIns="461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3a80ead766_0_171:notes"/>
          <p:cNvSpPr/>
          <p:nvPr>
            <p:ph idx="2" type="sldImg"/>
          </p:nvPr>
        </p:nvSpPr>
        <p:spPr>
          <a:xfrm>
            <a:off x="711200" y="744538"/>
            <a:ext cx="5386500" cy="37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5" name="Google Shape;275;g13a80ead766_0_171:notes"/>
          <p:cNvSpPr txBox="1"/>
          <p:nvPr>
            <p:ph idx="1" type="body"/>
          </p:nvPr>
        </p:nvSpPr>
        <p:spPr>
          <a:xfrm>
            <a:off x="680239" y="4720985"/>
            <a:ext cx="5446800" cy="447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6100" lIns="92225" spcFirstLastPara="1" rIns="92225" wrap="square" tIns="461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b="0" sz="1200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g13a80ead766_0_171:notes"/>
          <p:cNvSpPr txBox="1"/>
          <p:nvPr>
            <p:ph idx="12" type="sldNum"/>
          </p:nvPr>
        </p:nvSpPr>
        <p:spPr>
          <a:xfrm>
            <a:off x="3856825" y="9440372"/>
            <a:ext cx="2948700" cy="4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46100" lIns="92225" spcFirstLastPara="1" rIns="92225" wrap="square" tIns="461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3a80ead766_0_360:notes"/>
          <p:cNvSpPr/>
          <p:nvPr>
            <p:ph idx="2" type="sldImg"/>
          </p:nvPr>
        </p:nvSpPr>
        <p:spPr>
          <a:xfrm>
            <a:off x="711200" y="744538"/>
            <a:ext cx="5386500" cy="37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0" name="Google Shape;290;g13a80ead766_0_360:notes"/>
          <p:cNvSpPr txBox="1"/>
          <p:nvPr>
            <p:ph idx="1" type="body"/>
          </p:nvPr>
        </p:nvSpPr>
        <p:spPr>
          <a:xfrm>
            <a:off x="680239" y="4720985"/>
            <a:ext cx="5446800" cy="447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6100" lIns="92225" spcFirstLastPara="1" rIns="92225" wrap="square" tIns="461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b="0" sz="1200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g13a80ead766_0_360:notes"/>
          <p:cNvSpPr txBox="1"/>
          <p:nvPr>
            <p:ph idx="12" type="sldNum"/>
          </p:nvPr>
        </p:nvSpPr>
        <p:spPr>
          <a:xfrm>
            <a:off x="3856825" y="9440372"/>
            <a:ext cx="2948700" cy="4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46100" lIns="92225" spcFirstLastPara="1" rIns="92225" wrap="square" tIns="461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13a80ead766_0_164:notes"/>
          <p:cNvSpPr/>
          <p:nvPr>
            <p:ph idx="2" type="sldImg"/>
          </p:nvPr>
        </p:nvSpPr>
        <p:spPr>
          <a:xfrm>
            <a:off x="711200" y="744538"/>
            <a:ext cx="5386500" cy="37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9" name="Google Shape;299;g13a80ead766_0_164:notes"/>
          <p:cNvSpPr txBox="1"/>
          <p:nvPr>
            <p:ph idx="1" type="body"/>
          </p:nvPr>
        </p:nvSpPr>
        <p:spPr>
          <a:xfrm>
            <a:off x="680239" y="4720985"/>
            <a:ext cx="5446800" cy="447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6100" lIns="92225" spcFirstLastPara="1" rIns="92225" wrap="square" tIns="461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b="0" sz="1200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g13a80ead766_0_164:notes"/>
          <p:cNvSpPr txBox="1"/>
          <p:nvPr>
            <p:ph idx="12" type="sldNum"/>
          </p:nvPr>
        </p:nvSpPr>
        <p:spPr>
          <a:xfrm>
            <a:off x="3856825" y="9440372"/>
            <a:ext cx="2948700" cy="4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46100" lIns="92225" spcFirstLastPara="1" rIns="92225" wrap="square" tIns="461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3a80ead766_0_117:notes"/>
          <p:cNvSpPr/>
          <p:nvPr>
            <p:ph idx="2" type="sldImg"/>
          </p:nvPr>
        </p:nvSpPr>
        <p:spPr>
          <a:xfrm>
            <a:off x="711200" y="744538"/>
            <a:ext cx="5386500" cy="37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8" name="Google Shape;308;g13a80ead766_0_117:notes"/>
          <p:cNvSpPr txBox="1"/>
          <p:nvPr>
            <p:ph idx="1" type="body"/>
          </p:nvPr>
        </p:nvSpPr>
        <p:spPr>
          <a:xfrm>
            <a:off x="680239" y="4720985"/>
            <a:ext cx="5446800" cy="447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6100" lIns="92225" spcFirstLastPara="1" rIns="92225" wrap="square" tIns="461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b="0" sz="1200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g13a80ead766_0_117:notes"/>
          <p:cNvSpPr txBox="1"/>
          <p:nvPr>
            <p:ph idx="12" type="sldNum"/>
          </p:nvPr>
        </p:nvSpPr>
        <p:spPr>
          <a:xfrm>
            <a:off x="3856825" y="9440372"/>
            <a:ext cx="2948700" cy="4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46100" lIns="92225" spcFirstLastPara="1" rIns="92225" wrap="square" tIns="461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13a80ead766_0_0:notes"/>
          <p:cNvSpPr/>
          <p:nvPr>
            <p:ph idx="2" type="sldImg"/>
          </p:nvPr>
        </p:nvSpPr>
        <p:spPr>
          <a:xfrm>
            <a:off x="711200" y="744538"/>
            <a:ext cx="5386500" cy="37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" name="Google Shape;53;g13a80ead766_0_0:notes"/>
          <p:cNvSpPr txBox="1"/>
          <p:nvPr>
            <p:ph idx="1" type="body"/>
          </p:nvPr>
        </p:nvSpPr>
        <p:spPr>
          <a:xfrm>
            <a:off x="680239" y="4720985"/>
            <a:ext cx="5446800" cy="447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6100" lIns="92225" spcFirstLastPara="1" rIns="92225" wrap="square" tIns="461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b="0" sz="1200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54;g13a80ead766_0_0:notes"/>
          <p:cNvSpPr txBox="1"/>
          <p:nvPr>
            <p:ph idx="12" type="sldNum"/>
          </p:nvPr>
        </p:nvSpPr>
        <p:spPr>
          <a:xfrm>
            <a:off x="3856825" y="9440372"/>
            <a:ext cx="2948700" cy="4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46100" lIns="92225" spcFirstLastPara="1" rIns="92225" wrap="square" tIns="461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21:notes"/>
          <p:cNvSpPr txBox="1"/>
          <p:nvPr>
            <p:ph idx="1" type="body"/>
          </p:nvPr>
        </p:nvSpPr>
        <p:spPr>
          <a:xfrm>
            <a:off x="680239" y="4720985"/>
            <a:ext cx="5446723" cy="4473102"/>
          </a:xfrm>
          <a:prstGeom prst="rect">
            <a:avLst/>
          </a:prstGeom>
        </p:spPr>
        <p:txBody>
          <a:bodyPr anchorCtr="0" anchor="t" bIns="46100" lIns="92225" spcFirstLastPara="1" rIns="92225" wrap="square" tIns="461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21:notes"/>
          <p:cNvSpPr/>
          <p:nvPr>
            <p:ph idx="2" type="sldImg"/>
          </p:nvPr>
        </p:nvSpPr>
        <p:spPr>
          <a:xfrm>
            <a:off x="711200" y="744538"/>
            <a:ext cx="5386388" cy="372903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11ef7f705d8_0_65:notes"/>
          <p:cNvSpPr/>
          <p:nvPr>
            <p:ph idx="2" type="sldImg"/>
          </p:nvPr>
        </p:nvSpPr>
        <p:spPr>
          <a:xfrm>
            <a:off x="711200" y="744538"/>
            <a:ext cx="5386500" cy="37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" name="Google Shape;63;g11ef7f705d8_0_65:notes"/>
          <p:cNvSpPr txBox="1"/>
          <p:nvPr>
            <p:ph idx="1" type="body"/>
          </p:nvPr>
        </p:nvSpPr>
        <p:spPr>
          <a:xfrm>
            <a:off x="680239" y="4720985"/>
            <a:ext cx="5446800" cy="447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6100" lIns="92225" spcFirstLastPara="1" rIns="92225" wrap="square" tIns="461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b="0" sz="1200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g11ef7f705d8_0_65:notes"/>
          <p:cNvSpPr txBox="1"/>
          <p:nvPr>
            <p:ph idx="12" type="sldNum"/>
          </p:nvPr>
        </p:nvSpPr>
        <p:spPr>
          <a:xfrm>
            <a:off x="3856825" y="9440372"/>
            <a:ext cx="2948700" cy="4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46100" lIns="92225" spcFirstLastPara="1" rIns="92225" wrap="square" tIns="461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11ef7f705d8_0_10:notes"/>
          <p:cNvSpPr/>
          <p:nvPr>
            <p:ph idx="2" type="sldImg"/>
          </p:nvPr>
        </p:nvSpPr>
        <p:spPr>
          <a:xfrm>
            <a:off x="711200" y="744538"/>
            <a:ext cx="5386500" cy="37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" name="Google Shape;73;g11ef7f705d8_0_10:notes"/>
          <p:cNvSpPr txBox="1"/>
          <p:nvPr>
            <p:ph idx="1" type="body"/>
          </p:nvPr>
        </p:nvSpPr>
        <p:spPr>
          <a:xfrm>
            <a:off x="680239" y="4720985"/>
            <a:ext cx="5446800" cy="447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6100" lIns="92225" spcFirstLastPara="1" rIns="92225" wrap="square" tIns="461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b="0" sz="1200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g11ef7f705d8_0_10:notes"/>
          <p:cNvSpPr txBox="1"/>
          <p:nvPr>
            <p:ph idx="12" type="sldNum"/>
          </p:nvPr>
        </p:nvSpPr>
        <p:spPr>
          <a:xfrm>
            <a:off x="3856825" y="9440372"/>
            <a:ext cx="2948700" cy="4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46100" lIns="92225" spcFirstLastPara="1" rIns="92225" wrap="square" tIns="461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13a80ead766_0_46:notes"/>
          <p:cNvSpPr/>
          <p:nvPr>
            <p:ph idx="2" type="sldImg"/>
          </p:nvPr>
        </p:nvSpPr>
        <p:spPr>
          <a:xfrm>
            <a:off x="711200" y="744538"/>
            <a:ext cx="5386500" cy="37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5" name="Google Shape;85;g13a80ead766_0_46:notes"/>
          <p:cNvSpPr txBox="1"/>
          <p:nvPr>
            <p:ph idx="1" type="body"/>
          </p:nvPr>
        </p:nvSpPr>
        <p:spPr>
          <a:xfrm>
            <a:off x="680239" y="4720985"/>
            <a:ext cx="5446800" cy="447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6100" lIns="92225" spcFirstLastPara="1" rIns="92225" wrap="square" tIns="461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b="0" sz="1200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g13a80ead766_0_46:notes"/>
          <p:cNvSpPr txBox="1"/>
          <p:nvPr>
            <p:ph idx="12" type="sldNum"/>
          </p:nvPr>
        </p:nvSpPr>
        <p:spPr>
          <a:xfrm>
            <a:off x="3856825" y="9440372"/>
            <a:ext cx="2948700" cy="4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46100" lIns="92225" spcFirstLastPara="1" rIns="92225" wrap="square" tIns="461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3a80ead766_0_57:notes"/>
          <p:cNvSpPr/>
          <p:nvPr>
            <p:ph idx="2" type="sldImg"/>
          </p:nvPr>
        </p:nvSpPr>
        <p:spPr>
          <a:xfrm>
            <a:off x="711200" y="744538"/>
            <a:ext cx="5386500" cy="37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7" name="Google Shape;97;g13a80ead766_0_57:notes"/>
          <p:cNvSpPr txBox="1"/>
          <p:nvPr>
            <p:ph idx="1" type="body"/>
          </p:nvPr>
        </p:nvSpPr>
        <p:spPr>
          <a:xfrm>
            <a:off x="680239" y="4720985"/>
            <a:ext cx="5446800" cy="447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6100" lIns="92225" spcFirstLastPara="1" rIns="92225" wrap="square" tIns="461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b="0" sz="1200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g13a80ead766_0_57:notes"/>
          <p:cNvSpPr txBox="1"/>
          <p:nvPr>
            <p:ph idx="12" type="sldNum"/>
          </p:nvPr>
        </p:nvSpPr>
        <p:spPr>
          <a:xfrm>
            <a:off x="3856825" y="9440372"/>
            <a:ext cx="2948700" cy="4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46100" lIns="92225" spcFirstLastPara="1" rIns="92225" wrap="square" tIns="461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1ef7f705d8_0_22:notes"/>
          <p:cNvSpPr/>
          <p:nvPr>
            <p:ph idx="2" type="sldImg"/>
          </p:nvPr>
        </p:nvSpPr>
        <p:spPr>
          <a:xfrm>
            <a:off x="711200" y="744538"/>
            <a:ext cx="5386500" cy="37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5" name="Google Shape;115;g11ef7f705d8_0_22:notes"/>
          <p:cNvSpPr txBox="1"/>
          <p:nvPr>
            <p:ph idx="1" type="body"/>
          </p:nvPr>
        </p:nvSpPr>
        <p:spPr>
          <a:xfrm>
            <a:off x="680239" y="4720985"/>
            <a:ext cx="5446800" cy="447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6100" lIns="92225" spcFirstLastPara="1" rIns="92225" wrap="square" tIns="461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b="0" sz="1200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g11ef7f705d8_0_22:notes"/>
          <p:cNvSpPr txBox="1"/>
          <p:nvPr>
            <p:ph idx="12" type="sldNum"/>
          </p:nvPr>
        </p:nvSpPr>
        <p:spPr>
          <a:xfrm>
            <a:off x="3856825" y="9440372"/>
            <a:ext cx="2948700" cy="4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46100" lIns="92225" spcFirstLastPara="1" rIns="92225" wrap="square" tIns="461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3a80ead766_0_69:notes"/>
          <p:cNvSpPr/>
          <p:nvPr>
            <p:ph idx="2" type="sldImg"/>
          </p:nvPr>
        </p:nvSpPr>
        <p:spPr>
          <a:xfrm>
            <a:off x="711200" y="744538"/>
            <a:ext cx="5386500" cy="37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2" name="Google Shape;132;g13a80ead766_0_69:notes"/>
          <p:cNvSpPr txBox="1"/>
          <p:nvPr>
            <p:ph idx="1" type="body"/>
          </p:nvPr>
        </p:nvSpPr>
        <p:spPr>
          <a:xfrm>
            <a:off x="680239" y="4720985"/>
            <a:ext cx="5446800" cy="447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6100" lIns="92225" spcFirstLastPara="1" rIns="92225" wrap="square" tIns="461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b="0" sz="1200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g13a80ead766_0_69:notes"/>
          <p:cNvSpPr txBox="1"/>
          <p:nvPr>
            <p:ph idx="12" type="sldNum"/>
          </p:nvPr>
        </p:nvSpPr>
        <p:spPr>
          <a:xfrm>
            <a:off x="3856825" y="9440372"/>
            <a:ext cx="2948700" cy="4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46100" lIns="92225" spcFirstLastPara="1" rIns="92225" wrap="square" tIns="461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1ef7f705d8_0_37:notes"/>
          <p:cNvSpPr/>
          <p:nvPr>
            <p:ph idx="2" type="sldImg"/>
          </p:nvPr>
        </p:nvSpPr>
        <p:spPr>
          <a:xfrm>
            <a:off x="711200" y="744538"/>
            <a:ext cx="5386500" cy="37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2" name="Google Shape;142;g11ef7f705d8_0_37:notes"/>
          <p:cNvSpPr txBox="1"/>
          <p:nvPr>
            <p:ph idx="1" type="body"/>
          </p:nvPr>
        </p:nvSpPr>
        <p:spPr>
          <a:xfrm>
            <a:off x="680239" y="4720985"/>
            <a:ext cx="5446800" cy="447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6100" lIns="92225" spcFirstLastPara="1" rIns="92225" wrap="square" tIns="461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b="0" sz="1200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g11ef7f705d8_0_37:notes"/>
          <p:cNvSpPr txBox="1"/>
          <p:nvPr>
            <p:ph idx="12" type="sldNum"/>
          </p:nvPr>
        </p:nvSpPr>
        <p:spPr>
          <a:xfrm>
            <a:off x="3856825" y="9440372"/>
            <a:ext cx="2948700" cy="4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46100" lIns="92225" spcFirstLastPara="1" rIns="92225" wrap="square" tIns="461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0.png"/><Relationship Id="rId4" Type="http://schemas.openxmlformats.org/officeDocument/2006/relationships/image" Target="../media/image6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6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タイトル スライド">
  <p:cSld name="3_タイトル スライド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3"/>
          <p:cNvSpPr/>
          <p:nvPr/>
        </p:nvSpPr>
        <p:spPr>
          <a:xfrm>
            <a:off x="0" y="6784370"/>
            <a:ext cx="9906000" cy="7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2;p23"/>
          <p:cNvSpPr/>
          <p:nvPr/>
        </p:nvSpPr>
        <p:spPr>
          <a:xfrm>
            <a:off x="0" y="0"/>
            <a:ext cx="7734130" cy="598714"/>
          </a:xfrm>
          <a:custGeom>
            <a:rect b="b" l="l" r="r" t="t"/>
            <a:pathLst>
              <a:path extrusionOk="0" h="598714" w="6249802">
                <a:moveTo>
                  <a:pt x="0" y="0"/>
                </a:moveTo>
                <a:lnTo>
                  <a:pt x="1733549" y="0"/>
                </a:lnTo>
                <a:lnTo>
                  <a:pt x="6249802" y="0"/>
                </a:lnTo>
                <a:lnTo>
                  <a:pt x="6203844" y="84671"/>
                </a:lnTo>
                <a:cubicBezTo>
                  <a:pt x="6175935" y="150657"/>
                  <a:pt x="6160501" y="223205"/>
                  <a:pt x="6160501" y="299357"/>
                </a:cubicBezTo>
                <a:cubicBezTo>
                  <a:pt x="6160501" y="375509"/>
                  <a:pt x="6175935" y="448057"/>
                  <a:pt x="6203844" y="514043"/>
                </a:cubicBezTo>
                <a:lnTo>
                  <a:pt x="6249802" y="598714"/>
                </a:lnTo>
                <a:lnTo>
                  <a:pt x="0" y="598714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13;p23"/>
          <p:cNvSpPr txBox="1"/>
          <p:nvPr>
            <p:ph type="ctrTitle"/>
          </p:nvPr>
        </p:nvSpPr>
        <p:spPr>
          <a:xfrm>
            <a:off x="86444" y="52961"/>
            <a:ext cx="7574100" cy="4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108000">
            <a:norm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lt1"/>
                </a:solidFill>
                <a:latin typeface="Meiryo"/>
                <a:ea typeface="Meiryo"/>
                <a:cs typeface="Meiryo"/>
                <a:sym typeface="Meiryo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600" u="none" cap="none" strike="noStrike">
                <a:solidFill>
                  <a:srgbClr val="636363"/>
                </a:solidFill>
                <a:latin typeface="Meiryo"/>
                <a:ea typeface="Meiryo"/>
                <a:cs typeface="Meiryo"/>
                <a:sym typeface="Meiryo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600" u="none" cap="none" strike="noStrike">
                <a:solidFill>
                  <a:srgbClr val="636363"/>
                </a:solidFill>
                <a:latin typeface="Meiryo"/>
                <a:ea typeface="Meiryo"/>
                <a:cs typeface="Meiryo"/>
                <a:sym typeface="Meiryo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600" u="none" cap="none" strike="noStrike">
                <a:solidFill>
                  <a:srgbClr val="636363"/>
                </a:solidFill>
                <a:latin typeface="Meiryo"/>
                <a:ea typeface="Meiryo"/>
                <a:cs typeface="Meiryo"/>
                <a:sym typeface="Meiryo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600" u="none" cap="none" strike="noStrike">
                <a:solidFill>
                  <a:srgbClr val="636363"/>
                </a:solidFill>
                <a:latin typeface="Meiryo"/>
                <a:ea typeface="Meiryo"/>
                <a:cs typeface="Meiryo"/>
                <a:sym typeface="Meiryo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600" u="none" cap="none" strike="noStrike">
                <a:solidFill>
                  <a:srgbClr val="636363"/>
                </a:solidFill>
                <a:latin typeface="Meiryo"/>
                <a:ea typeface="Meiryo"/>
                <a:cs typeface="Meiryo"/>
                <a:sym typeface="Meiryo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600" u="none" cap="none" strike="noStrike">
                <a:solidFill>
                  <a:srgbClr val="636363"/>
                </a:solidFill>
                <a:latin typeface="Meiryo"/>
                <a:ea typeface="Meiryo"/>
                <a:cs typeface="Meiryo"/>
                <a:sym typeface="Meiryo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600" u="none" cap="none" strike="noStrike">
                <a:solidFill>
                  <a:srgbClr val="636363"/>
                </a:solidFill>
                <a:latin typeface="Meiryo"/>
                <a:ea typeface="Meiryo"/>
                <a:cs typeface="Meiryo"/>
                <a:sym typeface="Meiryo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600" u="none" cap="none" strike="noStrike">
                <a:solidFill>
                  <a:srgbClr val="636363"/>
                </a:solidFill>
                <a:latin typeface="Meiryo"/>
                <a:ea typeface="Meiryo"/>
                <a:cs typeface="Meiryo"/>
                <a:sym typeface="Meiryo"/>
              </a:defRPr>
            </a:lvl9pPr>
          </a:lstStyle>
          <a:p/>
        </p:txBody>
      </p:sp>
      <p:pic>
        <p:nvPicPr>
          <p:cNvPr id="14" name="Google Shape;14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768220" y="178330"/>
            <a:ext cx="2040874" cy="2420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本文ページ">
  <p:cSld name="本文ページ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4"/>
          <p:cNvSpPr txBox="1"/>
          <p:nvPr>
            <p:ph idx="1" type="body"/>
          </p:nvPr>
        </p:nvSpPr>
        <p:spPr>
          <a:xfrm>
            <a:off x="375559" y="1201913"/>
            <a:ext cx="9144000" cy="5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636363"/>
                </a:solidFill>
                <a:latin typeface="Meiryo"/>
                <a:ea typeface="Meiryo"/>
                <a:cs typeface="Meiryo"/>
                <a:sym typeface="Meiryo"/>
              </a:defRPr>
            </a:lvl1pPr>
            <a:lvl2pPr indent="-320040" lvl="1" marL="9144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18B00"/>
              </a:buClr>
              <a:buSzPts val="1440"/>
              <a:buFont typeface="Noto Sans Symbols"/>
              <a:buChar char="●"/>
              <a:defRPr b="0" i="0" sz="1800" u="none" cap="none" strike="noStrike">
                <a:solidFill>
                  <a:srgbClr val="636363"/>
                </a:solidFill>
                <a:latin typeface="Meiryo"/>
                <a:ea typeface="Meiryo"/>
                <a:cs typeface="Meiryo"/>
                <a:sym typeface="Meiryo"/>
              </a:defRPr>
            </a:lvl2pPr>
            <a:lvl3pPr indent="-320039" lvl="2" marL="13716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787878"/>
              </a:buClr>
              <a:buSzPts val="1440"/>
              <a:buFont typeface="Noto Sans Symbols"/>
              <a:buChar char="●"/>
              <a:defRPr b="0" i="0" sz="1800" u="none" cap="none" strike="noStrike">
                <a:solidFill>
                  <a:srgbClr val="636363"/>
                </a:solidFill>
                <a:latin typeface="Meiryo"/>
                <a:ea typeface="Meiryo"/>
                <a:cs typeface="Meiryo"/>
                <a:sym typeface="Meiryo"/>
              </a:defRPr>
            </a:lvl3pPr>
            <a:lvl4pPr indent="-228600" lvl="3" marL="18288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636363"/>
                </a:solidFill>
                <a:latin typeface="Meiryo"/>
                <a:ea typeface="Meiryo"/>
                <a:cs typeface="Meiryo"/>
                <a:sym typeface="Meiryo"/>
              </a:defRPr>
            </a:lvl4pPr>
            <a:lvl5pPr indent="-228600" lvl="4" marL="22860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rgbClr val="636363"/>
                </a:solidFill>
                <a:latin typeface="Meiryo"/>
                <a:ea typeface="Meiryo"/>
                <a:cs typeface="Meiryo"/>
                <a:sym typeface="Meiryo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" name="Google Shape;17;p24"/>
          <p:cNvSpPr txBox="1"/>
          <p:nvPr>
            <p:ph idx="2" type="body"/>
          </p:nvPr>
        </p:nvSpPr>
        <p:spPr>
          <a:xfrm>
            <a:off x="381000" y="1821035"/>
            <a:ext cx="9144000" cy="44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800" u="none" cap="none" strike="noStrike">
                <a:solidFill>
                  <a:srgbClr val="636363"/>
                </a:solidFill>
                <a:latin typeface="Meiryo"/>
                <a:ea typeface="Meiryo"/>
                <a:cs typeface="Meiryo"/>
                <a:sym typeface="Meiryo"/>
              </a:defRPr>
            </a:lvl1pPr>
            <a:lvl2pPr indent="-350519" lvl="1" marL="914400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20"/>
              <a:buFont typeface="Noto Sans Symbols"/>
              <a:buChar char="●"/>
              <a:defRPr b="0" i="0" sz="2400" u="none" cap="none" strike="noStrike">
                <a:solidFill>
                  <a:srgbClr val="636363"/>
                </a:solidFill>
                <a:latin typeface="Meiryo"/>
                <a:ea typeface="Meiryo"/>
                <a:cs typeface="Meiryo"/>
                <a:sym typeface="Meiryo"/>
              </a:defRPr>
            </a:lvl2pPr>
            <a:lvl3pPr indent="-330200" lvl="2" marL="13716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787878"/>
              </a:buClr>
              <a:buSzPts val="1600"/>
              <a:buFont typeface="Noto Sans Symbols"/>
              <a:buChar char="●"/>
              <a:defRPr b="0" i="0" sz="2000" u="none" cap="none" strike="noStrike">
                <a:solidFill>
                  <a:srgbClr val="636363"/>
                </a:solidFill>
                <a:latin typeface="Meiryo"/>
                <a:ea typeface="Meiryo"/>
                <a:cs typeface="Meiryo"/>
                <a:sym typeface="Meiryo"/>
              </a:defRPr>
            </a:lvl3pPr>
            <a:lvl4pPr indent="-228600" lvl="3" marL="18288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636363"/>
                </a:solidFill>
                <a:latin typeface="Meiryo"/>
                <a:ea typeface="Meiryo"/>
                <a:cs typeface="Meiryo"/>
                <a:sym typeface="Meiryo"/>
              </a:defRPr>
            </a:lvl4pPr>
            <a:lvl5pPr indent="-228600" lvl="4" marL="22860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rgbClr val="636363"/>
                </a:solidFill>
                <a:latin typeface="Meiryo"/>
                <a:ea typeface="Meiryo"/>
                <a:cs typeface="Meiryo"/>
                <a:sym typeface="Meiryo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18" name="Google Shape;18;p24"/>
          <p:cNvCxnSpPr/>
          <p:nvPr/>
        </p:nvCxnSpPr>
        <p:spPr>
          <a:xfrm>
            <a:off x="0" y="924721"/>
            <a:ext cx="9906000" cy="0"/>
          </a:xfrm>
          <a:prstGeom prst="straightConnector1">
            <a:avLst/>
          </a:prstGeom>
          <a:noFill/>
          <a:ln cap="flat" cmpd="sng" w="44450">
            <a:solidFill>
              <a:srgbClr val="F1C11D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" name="Google Shape;19;p24"/>
          <p:cNvSpPr txBox="1"/>
          <p:nvPr>
            <p:ph type="title"/>
          </p:nvPr>
        </p:nvSpPr>
        <p:spPr>
          <a:xfrm>
            <a:off x="226800" y="144000"/>
            <a:ext cx="9360000" cy="82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rgbClr val="636363"/>
                </a:solidFill>
                <a:latin typeface="Meiryo"/>
                <a:ea typeface="Meiryo"/>
                <a:cs typeface="Meiryo"/>
                <a:sym typeface="Meiryo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600" u="none" cap="none" strike="noStrike">
                <a:solidFill>
                  <a:srgbClr val="636363"/>
                </a:solidFill>
                <a:latin typeface="Meiryo"/>
                <a:ea typeface="Meiryo"/>
                <a:cs typeface="Meiryo"/>
                <a:sym typeface="Meiryo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600" u="none" cap="none" strike="noStrike">
                <a:solidFill>
                  <a:srgbClr val="636363"/>
                </a:solidFill>
                <a:latin typeface="Meiryo"/>
                <a:ea typeface="Meiryo"/>
                <a:cs typeface="Meiryo"/>
                <a:sym typeface="Meiryo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600" u="none" cap="none" strike="noStrike">
                <a:solidFill>
                  <a:srgbClr val="636363"/>
                </a:solidFill>
                <a:latin typeface="Meiryo"/>
                <a:ea typeface="Meiryo"/>
                <a:cs typeface="Meiryo"/>
                <a:sym typeface="Meiryo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600" u="none" cap="none" strike="noStrike">
                <a:solidFill>
                  <a:srgbClr val="636363"/>
                </a:solidFill>
                <a:latin typeface="Meiryo"/>
                <a:ea typeface="Meiryo"/>
                <a:cs typeface="Meiryo"/>
                <a:sym typeface="Meiryo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600" u="none" cap="none" strike="noStrike">
                <a:solidFill>
                  <a:srgbClr val="636363"/>
                </a:solidFill>
                <a:latin typeface="Meiryo"/>
                <a:ea typeface="Meiryo"/>
                <a:cs typeface="Meiryo"/>
                <a:sym typeface="Meiryo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600" u="none" cap="none" strike="noStrike">
                <a:solidFill>
                  <a:srgbClr val="636363"/>
                </a:solidFill>
                <a:latin typeface="Meiryo"/>
                <a:ea typeface="Meiryo"/>
                <a:cs typeface="Meiryo"/>
                <a:sym typeface="Meiryo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600" u="none" cap="none" strike="noStrike">
                <a:solidFill>
                  <a:srgbClr val="636363"/>
                </a:solidFill>
                <a:latin typeface="Meiryo"/>
                <a:ea typeface="Meiryo"/>
                <a:cs typeface="Meiryo"/>
                <a:sym typeface="Meiryo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600" u="none" cap="none" strike="noStrike">
                <a:solidFill>
                  <a:srgbClr val="636363"/>
                </a:solidFill>
                <a:latin typeface="Meiryo"/>
                <a:ea typeface="Meiryo"/>
                <a:cs typeface="Meiryo"/>
                <a:sym typeface="Meiryo"/>
              </a:defRPr>
            </a:lvl9pPr>
          </a:lstStyle>
          <a:p/>
        </p:txBody>
      </p:sp>
      <p:pic>
        <p:nvPicPr>
          <p:cNvPr id="20" name="Google Shape;20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8244" y="6509147"/>
            <a:ext cx="419711" cy="318151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24"/>
          <p:cNvSpPr txBox="1"/>
          <p:nvPr/>
        </p:nvSpPr>
        <p:spPr>
          <a:xfrm>
            <a:off x="4818578" y="6545680"/>
            <a:ext cx="5706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72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i="0" lang="ja-JP" sz="1400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1" i="0" sz="1400" u="none" cap="none" strike="noStrike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22;p24"/>
          <p:cNvSpPr txBox="1"/>
          <p:nvPr>
            <p:ph idx="11" type="ftr"/>
          </p:nvPr>
        </p:nvSpPr>
        <p:spPr>
          <a:xfrm>
            <a:off x="5561718" y="6607290"/>
            <a:ext cx="4284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72000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100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中表紙">
  <p:cSld name="1_中表紙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最終ページ">
  <p:cSld name="最終ページ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oogle Shape;25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10800000">
            <a:off x="-1" y="-2"/>
            <a:ext cx="2156347" cy="169232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" name="Google Shape;26;p26"/>
          <p:cNvGrpSpPr/>
          <p:nvPr/>
        </p:nvGrpSpPr>
        <p:grpSpPr>
          <a:xfrm>
            <a:off x="3499940" y="2926774"/>
            <a:ext cx="2943875" cy="965023"/>
            <a:chOff x="3499940" y="2926774"/>
            <a:chExt cx="2943875" cy="965023"/>
          </a:xfrm>
        </p:grpSpPr>
        <p:pic>
          <p:nvPicPr>
            <p:cNvPr id="27" name="Google Shape;27;p2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499940" y="2926774"/>
              <a:ext cx="2943765" cy="73761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" name="Google Shape;28;p26"/>
            <p:cNvSpPr txBox="1"/>
            <p:nvPr/>
          </p:nvSpPr>
          <p:spPr>
            <a:xfrm>
              <a:off x="3511315" y="3522497"/>
              <a:ext cx="2932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-JP" sz="1800">
                  <a:solidFill>
                    <a:srgbClr val="F1C11D"/>
                  </a:solidFill>
                  <a:latin typeface="Calibri"/>
                  <a:ea typeface="Calibri"/>
                  <a:cs typeface="Calibri"/>
                  <a:sym typeface="Calibri"/>
                </a:rPr>
                <a:t>http://cocoto.co.jp</a:t>
              </a:r>
              <a:endParaRPr sz="1800">
                <a:solidFill>
                  <a:srgbClr val="F1C11D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タイトルページ">
  <p:cSld name="タイトルページ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9467" y="5973398"/>
            <a:ext cx="2381773" cy="596799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27"/>
          <p:cNvSpPr txBox="1"/>
          <p:nvPr>
            <p:ph type="ctrTitle"/>
          </p:nvPr>
        </p:nvSpPr>
        <p:spPr>
          <a:xfrm>
            <a:off x="818865" y="1405720"/>
            <a:ext cx="7697400" cy="87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400" u="none" cap="none" strike="noStrike">
                <a:solidFill>
                  <a:srgbClr val="636363"/>
                </a:solidFill>
                <a:latin typeface="Meiryo"/>
                <a:ea typeface="Meiryo"/>
                <a:cs typeface="Meiryo"/>
                <a:sym typeface="Meiryo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600" u="none" cap="none" strike="noStrike">
                <a:solidFill>
                  <a:srgbClr val="636363"/>
                </a:solidFill>
                <a:latin typeface="Meiryo"/>
                <a:ea typeface="Meiryo"/>
                <a:cs typeface="Meiryo"/>
                <a:sym typeface="Meiryo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600" u="none" cap="none" strike="noStrike">
                <a:solidFill>
                  <a:srgbClr val="636363"/>
                </a:solidFill>
                <a:latin typeface="Meiryo"/>
                <a:ea typeface="Meiryo"/>
                <a:cs typeface="Meiryo"/>
                <a:sym typeface="Meiryo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600" u="none" cap="none" strike="noStrike">
                <a:solidFill>
                  <a:srgbClr val="636363"/>
                </a:solidFill>
                <a:latin typeface="Meiryo"/>
                <a:ea typeface="Meiryo"/>
                <a:cs typeface="Meiryo"/>
                <a:sym typeface="Meiryo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600" u="none" cap="none" strike="noStrike">
                <a:solidFill>
                  <a:srgbClr val="636363"/>
                </a:solidFill>
                <a:latin typeface="Meiryo"/>
                <a:ea typeface="Meiryo"/>
                <a:cs typeface="Meiryo"/>
                <a:sym typeface="Meiryo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600" u="none" cap="none" strike="noStrike">
                <a:solidFill>
                  <a:srgbClr val="636363"/>
                </a:solidFill>
                <a:latin typeface="Meiryo"/>
                <a:ea typeface="Meiryo"/>
                <a:cs typeface="Meiryo"/>
                <a:sym typeface="Meiryo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600" u="none" cap="none" strike="noStrike">
                <a:solidFill>
                  <a:srgbClr val="636363"/>
                </a:solidFill>
                <a:latin typeface="Meiryo"/>
                <a:ea typeface="Meiryo"/>
                <a:cs typeface="Meiryo"/>
                <a:sym typeface="Meiryo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600" u="none" cap="none" strike="noStrike">
                <a:solidFill>
                  <a:srgbClr val="636363"/>
                </a:solidFill>
                <a:latin typeface="Meiryo"/>
                <a:ea typeface="Meiryo"/>
                <a:cs typeface="Meiryo"/>
                <a:sym typeface="Meiryo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600" u="none" cap="none" strike="noStrike">
                <a:solidFill>
                  <a:srgbClr val="636363"/>
                </a:solidFill>
                <a:latin typeface="Meiryo"/>
                <a:ea typeface="Meiryo"/>
                <a:cs typeface="Meiryo"/>
                <a:sym typeface="Meiryo"/>
              </a:defRPr>
            </a:lvl9pPr>
          </a:lstStyle>
          <a:p/>
        </p:txBody>
      </p:sp>
      <p:sp>
        <p:nvSpPr>
          <p:cNvPr id="32" name="Google Shape;32;p27"/>
          <p:cNvSpPr txBox="1"/>
          <p:nvPr>
            <p:ph idx="1" type="subTitle"/>
          </p:nvPr>
        </p:nvSpPr>
        <p:spPr>
          <a:xfrm>
            <a:off x="819504" y="2295209"/>
            <a:ext cx="7548300" cy="68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8C8C8C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C8C8C"/>
                </a:solidFill>
                <a:latin typeface="Meiryo"/>
                <a:ea typeface="Meiryo"/>
                <a:cs typeface="Meiryo"/>
                <a:sym typeface="Meiryo"/>
              </a:defRPr>
            </a:lvl1pPr>
            <a:lvl2pPr lvl="1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18B00"/>
              </a:buClr>
              <a:buSzPts val="1440"/>
              <a:buFont typeface="Noto Sans Symbols"/>
              <a:buNone/>
              <a:defRPr b="0" i="0" sz="1800" u="none" cap="none" strike="noStrike">
                <a:solidFill>
                  <a:srgbClr val="8C8C8C"/>
                </a:solidFill>
                <a:latin typeface="Meiryo"/>
                <a:ea typeface="Meiryo"/>
                <a:cs typeface="Meiryo"/>
                <a:sym typeface="Meiryo"/>
              </a:defRPr>
            </a:lvl2pPr>
            <a:lvl3pPr lvl="2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787878"/>
              </a:buClr>
              <a:buSzPts val="1440"/>
              <a:buFont typeface="Noto Sans Symbols"/>
              <a:buNone/>
              <a:defRPr b="0" i="0" sz="1800" u="none" cap="none" strike="noStrike">
                <a:solidFill>
                  <a:srgbClr val="8C8C8C"/>
                </a:solidFill>
                <a:latin typeface="Meiryo"/>
                <a:ea typeface="Meiryo"/>
                <a:cs typeface="Meiryo"/>
                <a:sym typeface="Meiryo"/>
              </a:defRPr>
            </a:lvl3pPr>
            <a:lvl4pPr lvl="3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8C8C8C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C8C8C"/>
                </a:solidFill>
                <a:latin typeface="Meiryo"/>
                <a:ea typeface="Meiryo"/>
                <a:cs typeface="Meiryo"/>
                <a:sym typeface="Meiryo"/>
              </a:defRPr>
            </a:lvl4pPr>
            <a:lvl5pPr lvl="4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8C8C8C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C8C8C"/>
                </a:solidFill>
                <a:latin typeface="Meiryo"/>
                <a:ea typeface="Meiryo"/>
                <a:cs typeface="Meiryo"/>
                <a:sym typeface="Meiryo"/>
              </a:defRPr>
            </a:lvl5pPr>
            <a:lvl6pPr lvl="5" marR="0" rtl="0" algn="ctr">
              <a:spcBef>
                <a:spcPts val="400"/>
              </a:spcBef>
              <a:spcAft>
                <a:spcPts val="0"/>
              </a:spcAft>
              <a:buClr>
                <a:srgbClr val="8C8C8C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C8C8C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spcBef>
                <a:spcPts val="400"/>
              </a:spcBef>
              <a:spcAft>
                <a:spcPts val="0"/>
              </a:spcAft>
              <a:buClr>
                <a:srgbClr val="8C8C8C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C8C8C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spcBef>
                <a:spcPts val="400"/>
              </a:spcBef>
              <a:spcAft>
                <a:spcPts val="0"/>
              </a:spcAft>
              <a:buClr>
                <a:srgbClr val="8C8C8C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C8C8C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spcBef>
                <a:spcPts val="400"/>
              </a:spcBef>
              <a:spcAft>
                <a:spcPts val="0"/>
              </a:spcAft>
              <a:buClr>
                <a:srgbClr val="8C8C8C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C8C8C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" name="Google Shape;33;p27"/>
          <p:cNvSpPr txBox="1"/>
          <p:nvPr>
            <p:ph idx="2" type="body"/>
          </p:nvPr>
        </p:nvSpPr>
        <p:spPr>
          <a:xfrm>
            <a:off x="789296" y="3637742"/>
            <a:ext cx="8177400" cy="4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800" u="none" cap="none" strike="noStrike">
                <a:solidFill>
                  <a:schemeClr val="lt1"/>
                </a:solidFill>
                <a:latin typeface="Meiryo"/>
                <a:ea typeface="Meiryo"/>
                <a:cs typeface="Meiryo"/>
                <a:sym typeface="Meiryo"/>
              </a:defRPr>
            </a:lvl1pPr>
            <a:lvl2pPr indent="-320040" lvl="1" marL="9144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18B00"/>
              </a:buClr>
              <a:buSzPts val="1440"/>
              <a:buFont typeface="Noto Sans Symbols"/>
              <a:buChar char="●"/>
              <a:defRPr b="0" i="0" sz="1800" u="none" cap="none" strike="noStrike">
                <a:solidFill>
                  <a:srgbClr val="636363"/>
                </a:solidFill>
                <a:latin typeface="Meiryo"/>
                <a:ea typeface="Meiryo"/>
                <a:cs typeface="Meiryo"/>
                <a:sym typeface="Meiryo"/>
              </a:defRPr>
            </a:lvl2pPr>
            <a:lvl3pPr indent="-320039" lvl="2" marL="13716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787878"/>
              </a:buClr>
              <a:buSzPts val="1440"/>
              <a:buFont typeface="Noto Sans Symbols"/>
              <a:buChar char="●"/>
              <a:defRPr b="0" i="0" sz="1800" u="none" cap="none" strike="noStrike">
                <a:solidFill>
                  <a:srgbClr val="636363"/>
                </a:solidFill>
                <a:latin typeface="Meiryo"/>
                <a:ea typeface="Meiryo"/>
                <a:cs typeface="Meiryo"/>
                <a:sym typeface="Meiryo"/>
              </a:defRPr>
            </a:lvl3pPr>
            <a:lvl4pPr indent="-228600" lvl="3" marL="18288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636363"/>
                </a:solidFill>
                <a:latin typeface="Meiryo"/>
                <a:ea typeface="Meiryo"/>
                <a:cs typeface="Meiryo"/>
                <a:sym typeface="Meiryo"/>
              </a:defRPr>
            </a:lvl4pPr>
            <a:lvl5pPr indent="-228600" lvl="4" marL="22860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rgbClr val="636363"/>
                </a:solidFill>
                <a:latin typeface="Meiryo"/>
                <a:ea typeface="Meiryo"/>
                <a:cs typeface="Meiryo"/>
                <a:sym typeface="Meiryo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本文ページ">
  <p:cSld name="2_本文ページ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Google Shape;35;p28"/>
          <p:cNvCxnSpPr/>
          <p:nvPr/>
        </p:nvCxnSpPr>
        <p:spPr>
          <a:xfrm>
            <a:off x="0" y="1020257"/>
            <a:ext cx="9906000" cy="0"/>
          </a:xfrm>
          <a:prstGeom prst="straightConnector1">
            <a:avLst/>
          </a:prstGeom>
          <a:noFill/>
          <a:ln cap="flat" cmpd="sng" w="44450">
            <a:solidFill>
              <a:srgbClr val="F1C11D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6" name="Google Shape;36;p28"/>
          <p:cNvSpPr txBox="1"/>
          <p:nvPr>
            <p:ph type="title"/>
          </p:nvPr>
        </p:nvSpPr>
        <p:spPr>
          <a:xfrm>
            <a:off x="226800" y="144000"/>
            <a:ext cx="9360000" cy="82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rgbClr val="636363"/>
                </a:solidFill>
                <a:latin typeface="Meiryo"/>
                <a:ea typeface="Meiryo"/>
                <a:cs typeface="Meiryo"/>
                <a:sym typeface="Meiryo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600" u="none" cap="none" strike="noStrike">
                <a:solidFill>
                  <a:srgbClr val="636363"/>
                </a:solidFill>
                <a:latin typeface="Meiryo"/>
                <a:ea typeface="Meiryo"/>
                <a:cs typeface="Meiryo"/>
                <a:sym typeface="Meiryo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600" u="none" cap="none" strike="noStrike">
                <a:solidFill>
                  <a:srgbClr val="636363"/>
                </a:solidFill>
                <a:latin typeface="Meiryo"/>
                <a:ea typeface="Meiryo"/>
                <a:cs typeface="Meiryo"/>
                <a:sym typeface="Meiryo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600" u="none" cap="none" strike="noStrike">
                <a:solidFill>
                  <a:srgbClr val="636363"/>
                </a:solidFill>
                <a:latin typeface="Meiryo"/>
                <a:ea typeface="Meiryo"/>
                <a:cs typeface="Meiryo"/>
                <a:sym typeface="Meiryo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600" u="none" cap="none" strike="noStrike">
                <a:solidFill>
                  <a:srgbClr val="636363"/>
                </a:solidFill>
                <a:latin typeface="Meiryo"/>
                <a:ea typeface="Meiryo"/>
                <a:cs typeface="Meiryo"/>
                <a:sym typeface="Meiryo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600" u="none" cap="none" strike="noStrike">
                <a:solidFill>
                  <a:srgbClr val="636363"/>
                </a:solidFill>
                <a:latin typeface="Meiryo"/>
                <a:ea typeface="Meiryo"/>
                <a:cs typeface="Meiryo"/>
                <a:sym typeface="Meiryo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600" u="none" cap="none" strike="noStrike">
                <a:solidFill>
                  <a:srgbClr val="636363"/>
                </a:solidFill>
                <a:latin typeface="Meiryo"/>
                <a:ea typeface="Meiryo"/>
                <a:cs typeface="Meiryo"/>
                <a:sym typeface="Meiryo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600" u="none" cap="none" strike="noStrike">
                <a:solidFill>
                  <a:srgbClr val="636363"/>
                </a:solidFill>
                <a:latin typeface="Meiryo"/>
                <a:ea typeface="Meiryo"/>
                <a:cs typeface="Meiryo"/>
                <a:sym typeface="Meiryo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600" u="none" cap="none" strike="noStrike">
                <a:solidFill>
                  <a:srgbClr val="636363"/>
                </a:solidFill>
                <a:latin typeface="Meiryo"/>
                <a:ea typeface="Meiryo"/>
                <a:cs typeface="Meiryo"/>
                <a:sym typeface="Meiryo"/>
              </a:defRPr>
            </a:lvl9pPr>
          </a:lstStyle>
          <a:p/>
        </p:txBody>
      </p:sp>
      <p:pic>
        <p:nvPicPr>
          <p:cNvPr id="37" name="Google Shape;37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8244" y="6509147"/>
            <a:ext cx="419711" cy="318151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28"/>
          <p:cNvSpPr txBox="1"/>
          <p:nvPr>
            <p:ph idx="11" type="ftr"/>
          </p:nvPr>
        </p:nvSpPr>
        <p:spPr>
          <a:xfrm>
            <a:off x="5561718" y="6607290"/>
            <a:ext cx="4284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72000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1" sz="11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" name="Google Shape;39;p28"/>
          <p:cNvSpPr txBox="1"/>
          <p:nvPr/>
        </p:nvSpPr>
        <p:spPr>
          <a:xfrm>
            <a:off x="4818578" y="6545680"/>
            <a:ext cx="5706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72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ja-JP" sz="14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1" sz="14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本文（白紙）">
  <p:cSld name="本文（白紙）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41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8244" y="6509147"/>
            <a:ext cx="419711" cy="318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中表紙">
  <p:cSld name="中表紙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30"/>
          <p:cNvSpPr txBox="1"/>
          <p:nvPr>
            <p:ph type="title"/>
          </p:nvPr>
        </p:nvSpPr>
        <p:spPr>
          <a:xfrm>
            <a:off x="715963" y="2803525"/>
            <a:ext cx="7818300" cy="7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rgbClr val="636363"/>
                </a:solidFill>
                <a:latin typeface="Meiryo"/>
                <a:ea typeface="Meiryo"/>
                <a:cs typeface="Meiryo"/>
                <a:sym typeface="Meiryo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600" u="none" cap="none" strike="noStrike">
                <a:solidFill>
                  <a:srgbClr val="636363"/>
                </a:solidFill>
                <a:latin typeface="Meiryo"/>
                <a:ea typeface="Meiryo"/>
                <a:cs typeface="Meiryo"/>
                <a:sym typeface="Meiryo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600" u="none" cap="none" strike="noStrike">
                <a:solidFill>
                  <a:srgbClr val="636363"/>
                </a:solidFill>
                <a:latin typeface="Meiryo"/>
                <a:ea typeface="Meiryo"/>
                <a:cs typeface="Meiryo"/>
                <a:sym typeface="Meiryo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600" u="none" cap="none" strike="noStrike">
                <a:solidFill>
                  <a:srgbClr val="636363"/>
                </a:solidFill>
                <a:latin typeface="Meiryo"/>
                <a:ea typeface="Meiryo"/>
                <a:cs typeface="Meiryo"/>
                <a:sym typeface="Meiryo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600" u="none" cap="none" strike="noStrike">
                <a:solidFill>
                  <a:srgbClr val="636363"/>
                </a:solidFill>
                <a:latin typeface="Meiryo"/>
                <a:ea typeface="Meiryo"/>
                <a:cs typeface="Meiryo"/>
                <a:sym typeface="Meiryo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600" u="none" cap="none" strike="noStrike">
                <a:solidFill>
                  <a:srgbClr val="636363"/>
                </a:solidFill>
                <a:latin typeface="Meiryo"/>
                <a:ea typeface="Meiryo"/>
                <a:cs typeface="Meiryo"/>
                <a:sym typeface="Meiryo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600" u="none" cap="none" strike="noStrike">
                <a:solidFill>
                  <a:srgbClr val="636363"/>
                </a:solidFill>
                <a:latin typeface="Meiryo"/>
                <a:ea typeface="Meiryo"/>
                <a:cs typeface="Meiryo"/>
                <a:sym typeface="Meiryo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600" u="none" cap="none" strike="noStrike">
                <a:solidFill>
                  <a:srgbClr val="636363"/>
                </a:solidFill>
                <a:latin typeface="Meiryo"/>
                <a:ea typeface="Meiryo"/>
                <a:cs typeface="Meiryo"/>
                <a:sym typeface="Meiryo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600" u="none" cap="none" strike="noStrike">
                <a:solidFill>
                  <a:srgbClr val="636363"/>
                </a:solidFill>
                <a:latin typeface="Meiryo"/>
                <a:ea typeface="Meiryo"/>
                <a:cs typeface="Meiryo"/>
                <a:sym typeface="Meiryo"/>
              </a:defRPr>
            </a:lvl9pPr>
          </a:lstStyle>
          <a:p/>
        </p:txBody>
      </p:sp>
      <p:sp>
        <p:nvSpPr>
          <p:cNvPr id="44" name="Google Shape;44;p30"/>
          <p:cNvSpPr txBox="1"/>
          <p:nvPr>
            <p:ph idx="11" type="ftr"/>
          </p:nvPr>
        </p:nvSpPr>
        <p:spPr>
          <a:xfrm>
            <a:off x="5561718" y="6607290"/>
            <a:ext cx="4284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72000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1" sz="11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2.png"/><Relationship Id="rId4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2.png"/><Relationship Id="rId4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2.png"/><Relationship Id="rId4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2.png"/><Relationship Id="rId4" Type="http://schemas.openxmlformats.org/officeDocument/2006/relationships/image" Target="../media/image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"/>
          <p:cNvSpPr txBox="1"/>
          <p:nvPr/>
        </p:nvSpPr>
        <p:spPr>
          <a:xfrm>
            <a:off x="321549" y="2595499"/>
            <a:ext cx="9274628" cy="22827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ja-JP" sz="6000" u="none" cap="none" strike="noStrike">
                <a:solidFill>
                  <a:srgbClr val="626262"/>
                </a:solidFill>
                <a:latin typeface="Arial"/>
                <a:ea typeface="Arial"/>
                <a:cs typeface="Arial"/>
                <a:sym typeface="Arial"/>
              </a:rPr>
              <a:t>クラウド技術者育成</a:t>
            </a:r>
            <a:endParaRPr b="1" i="0" sz="6000" u="none" cap="none" strike="noStrike">
              <a:solidFill>
                <a:srgbClr val="62626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ja-JP" sz="4400" u="none" cap="none" strike="noStrike">
                <a:solidFill>
                  <a:srgbClr val="626262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r>
              <a:rPr b="1" lang="ja-JP" sz="4400">
                <a:solidFill>
                  <a:srgbClr val="626262"/>
                </a:solidFill>
              </a:rPr>
              <a:t>Docker編</a:t>
            </a:r>
            <a:r>
              <a:rPr b="1" i="0" lang="ja-JP" sz="4400" u="none" cap="none" strike="noStrike">
                <a:solidFill>
                  <a:srgbClr val="626262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1f4030c2cb_0_56"/>
          <p:cNvSpPr txBox="1"/>
          <p:nvPr>
            <p:ph idx="11" type="ftr"/>
          </p:nvPr>
        </p:nvSpPr>
        <p:spPr>
          <a:xfrm>
            <a:off x="5579704" y="6619165"/>
            <a:ext cx="4284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7200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ja-JP">
                <a:latin typeface="Arial"/>
                <a:ea typeface="Arial"/>
                <a:cs typeface="Arial"/>
                <a:sym typeface="Arial"/>
              </a:rPr>
              <a:t>Copyright © 2022 COCOTO CO., LTD. All Rights Reserved.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g11f4030c2cb_0_56"/>
          <p:cNvSpPr/>
          <p:nvPr/>
        </p:nvSpPr>
        <p:spPr>
          <a:xfrm>
            <a:off x="228614" y="5315875"/>
            <a:ext cx="2753700" cy="764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rgbClr val="F18B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ja-JP"/>
              <a:t>物理サーバ</a:t>
            </a:r>
            <a:endParaRPr b="1"/>
          </a:p>
        </p:txBody>
      </p:sp>
      <p:sp>
        <p:nvSpPr>
          <p:cNvPr id="178" name="Google Shape;178;g11f4030c2cb_0_56"/>
          <p:cNvSpPr/>
          <p:nvPr/>
        </p:nvSpPr>
        <p:spPr>
          <a:xfrm>
            <a:off x="228614" y="4483263"/>
            <a:ext cx="2753700" cy="764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rgbClr val="F18B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ja-JP"/>
              <a:t>ハイパーバイザー</a:t>
            </a:r>
            <a:endParaRPr b="1"/>
          </a:p>
        </p:txBody>
      </p:sp>
      <p:sp>
        <p:nvSpPr>
          <p:cNvPr id="179" name="Google Shape;179;g11f4030c2cb_0_56"/>
          <p:cNvSpPr/>
          <p:nvPr/>
        </p:nvSpPr>
        <p:spPr>
          <a:xfrm>
            <a:off x="201450" y="3645075"/>
            <a:ext cx="2808900" cy="764700"/>
          </a:xfrm>
          <a:prstGeom prst="roundRect">
            <a:avLst>
              <a:gd fmla="val 16667" name="adj"/>
            </a:avLst>
          </a:prstGeom>
          <a:solidFill>
            <a:srgbClr val="EA9999"/>
          </a:solidFill>
          <a:ln cap="flat" cmpd="sng" w="9525">
            <a:solidFill>
              <a:srgbClr val="F18B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ja-JP"/>
              <a:t>仮想機</a:t>
            </a:r>
            <a:endParaRPr b="1"/>
          </a:p>
        </p:txBody>
      </p:sp>
      <p:sp>
        <p:nvSpPr>
          <p:cNvPr id="180" name="Google Shape;180;g11f4030c2cb_0_56"/>
          <p:cNvSpPr/>
          <p:nvPr/>
        </p:nvSpPr>
        <p:spPr>
          <a:xfrm>
            <a:off x="200600" y="3120075"/>
            <a:ext cx="2808900" cy="451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28575">
            <a:solidFill>
              <a:srgbClr val="E0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ja-JP"/>
              <a:t>OS</a:t>
            </a:r>
            <a:endParaRPr b="1"/>
          </a:p>
        </p:txBody>
      </p:sp>
      <p:sp>
        <p:nvSpPr>
          <p:cNvPr id="181" name="Google Shape;181;g11f4030c2cb_0_56"/>
          <p:cNvSpPr/>
          <p:nvPr/>
        </p:nvSpPr>
        <p:spPr>
          <a:xfrm>
            <a:off x="3505214" y="3639475"/>
            <a:ext cx="2753700" cy="764700"/>
          </a:xfrm>
          <a:prstGeom prst="roundRect">
            <a:avLst>
              <a:gd fmla="val 16667" name="adj"/>
            </a:avLst>
          </a:prstGeom>
          <a:solidFill>
            <a:srgbClr val="EA9999"/>
          </a:solidFill>
          <a:ln cap="flat" cmpd="sng" w="9525">
            <a:solidFill>
              <a:srgbClr val="F18B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ja-JP"/>
              <a:t>物理サーバ</a:t>
            </a:r>
            <a:endParaRPr b="1"/>
          </a:p>
        </p:txBody>
      </p:sp>
      <p:sp>
        <p:nvSpPr>
          <p:cNvPr id="182" name="Google Shape;182;g11f4030c2cb_0_56"/>
          <p:cNvSpPr/>
          <p:nvPr/>
        </p:nvSpPr>
        <p:spPr>
          <a:xfrm>
            <a:off x="3477200" y="3120075"/>
            <a:ext cx="2753700" cy="451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28575">
            <a:solidFill>
              <a:srgbClr val="E0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ja-JP"/>
              <a:t>OS</a:t>
            </a:r>
            <a:endParaRPr b="1"/>
          </a:p>
        </p:txBody>
      </p:sp>
      <p:sp>
        <p:nvSpPr>
          <p:cNvPr id="183" name="Google Shape;183;g11f4030c2cb_0_56"/>
          <p:cNvSpPr/>
          <p:nvPr/>
        </p:nvSpPr>
        <p:spPr>
          <a:xfrm>
            <a:off x="6781814" y="3639475"/>
            <a:ext cx="2753700" cy="764700"/>
          </a:xfrm>
          <a:prstGeom prst="roundRect">
            <a:avLst>
              <a:gd fmla="val 16667" name="adj"/>
            </a:avLst>
          </a:prstGeom>
          <a:solidFill>
            <a:srgbClr val="EA9999"/>
          </a:solidFill>
          <a:ln cap="flat" cmpd="sng" w="9525">
            <a:solidFill>
              <a:srgbClr val="F18B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ja-JP"/>
              <a:t>ローカル</a:t>
            </a:r>
            <a:r>
              <a:rPr b="1" lang="ja-JP"/>
              <a:t>(Mac,Win)</a:t>
            </a:r>
            <a:endParaRPr b="1"/>
          </a:p>
        </p:txBody>
      </p:sp>
      <p:sp>
        <p:nvSpPr>
          <p:cNvPr id="184" name="Google Shape;184;g11f4030c2cb_0_56"/>
          <p:cNvSpPr/>
          <p:nvPr/>
        </p:nvSpPr>
        <p:spPr>
          <a:xfrm>
            <a:off x="6753800" y="3120075"/>
            <a:ext cx="2753700" cy="451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28575">
            <a:solidFill>
              <a:srgbClr val="E0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ja-JP"/>
              <a:t>OS</a:t>
            </a:r>
            <a:endParaRPr b="1"/>
          </a:p>
        </p:txBody>
      </p:sp>
      <p:sp>
        <p:nvSpPr>
          <p:cNvPr id="185" name="Google Shape;185;g11f4030c2cb_0_56"/>
          <p:cNvSpPr/>
          <p:nvPr/>
        </p:nvSpPr>
        <p:spPr>
          <a:xfrm>
            <a:off x="200600" y="1062675"/>
            <a:ext cx="2753700" cy="4515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 cap="flat" cmpd="sng" w="9525">
            <a:solidFill>
              <a:srgbClr val="F18B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ja-JP"/>
              <a:t>仮想機(VM)</a:t>
            </a:r>
            <a:endParaRPr b="1"/>
          </a:p>
        </p:txBody>
      </p:sp>
      <p:sp>
        <p:nvSpPr>
          <p:cNvPr id="186" name="Google Shape;186;g11f4030c2cb_0_56"/>
          <p:cNvSpPr/>
          <p:nvPr/>
        </p:nvSpPr>
        <p:spPr>
          <a:xfrm>
            <a:off x="3477200" y="1062675"/>
            <a:ext cx="2753700" cy="4515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 cap="flat" cmpd="sng" w="9525">
            <a:solidFill>
              <a:srgbClr val="F18B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ja-JP"/>
              <a:t>実機(オンプレミス)</a:t>
            </a:r>
            <a:endParaRPr b="1"/>
          </a:p>
        </p:txBody>
      </p:sp>
      <p:sp>
        <p:nvSpPr>
          <p:cNvPr id="187" name="Google Shape;187;g11f4030c2cb_0_56"/>
          <p:cNvSpPr/>
          <p:nvPr/>
        </p:nvSpPr>
        <p:spPr>
          <a:xfrm>
            <a:off x="6753800" y="1062675"/>
            <a:ext cx="2753700" cy="4515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 cap="flat" cmpd="sng" w="9525">
            <a:solidFill>
              <a:srgbClr val="F18B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ja-JP"/>
              <a:t>ローカル(PC)</a:t>
            </a:r>
            <a:endParaRPr b="1"/>
          </a:p>
        </p:txBody>
      </p:sp>
      <p:sp>
        <p:nvSpPr>
          <p:cNvPr id="188" name="Google Shape;188;g11f4030c2cb_0_56"/>
          <p:cNvSpPr/>
          <p:nvPr/>
        </p:nvSpPr>
        <p:spPr>
          <a:xfrm>
            <a:off x="173275" y="1642400"/>
            <a:ext cx="6057600" cy="1326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38100">
            <a:solidFill>
              <a:srgbClr val="F18B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ja-JP"/>
              <a:t>サーバ上でinstall</a:t>
            </a:r>
            <a:endParaRPr b="1"/>
          </a:p>
        </p:txBody>
      </p:sp>
      <p:sp>
        <p:nvSpPr>
          <p:cNvPr id="189" name="Google Shape;189;g11f4030c2cb_0_56"/>
          <p:cNvSpPr/>
          <p:nvPr/>
        </p:nvSpPr>
        <p:spPr>
          <a:xfrm>
            <a:off x="6781831" y="1642400"/>
            <a:ext cx="2727000" cy="1326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38100">
            <a:solidFill>
              <a:srgbClr val="F18B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ja-JP"/>
              <a:t>サイトからDL</a:t>
            </a:r>
            <a:endParaRPr b="1"/>
          </a:p>
        </p:txBody>
      </p:sp>
      <p:pic>
        <p:nvPicPr>
          <p:cNvPr id="190" name="Google Shape;190;g11f4030c2cb_0_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57188" y="2130200"/>
            <a:ext cx="1146925" cy="7647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g11f4030c2cb_0_56"/>
          <p:cNvSpPr txBox="1"/>
          <p:nvPr/>
        </p:nvSpPr>
        <p:spPr>
          <a:xfrm>
            <a:off x="1604950" y="2163275"/>
            <a:ext cx="3279000" cy="4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520700" marR="2159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1550">
                <a:solidFill>
                  <a:srgbClr val="F8F8F2"/>
                </a:solidFill>
                <a:highlight>
                  <a:srgbClr val="34352E"/>
                </a:highlight>
                <a:latin typeface="Meiryo"/>
                <a:ea typeface="Meiryo"/>
                <a:cs typeface="Meiryo"/>
                <a:sym typeface="Meiryo"/>
              </a:rPr>
              <a:t>$ </a:t>
            </a:r>
            <a:r>
              <a:rPr lang="ja-JP" sz="1550">
                <a:solidFill>
                  <a:srgbClr val="5FE6FF"/>
                </a:solidFill>
                <a:highlight>
                  <a:srgbClr val="34352E"/>
                </a:highlight>
                <a:latin typeface="Meiryo"/>
                <a:ea typeface="Meiryo"/>
                <a:cs typeface="Meiryo"/>
                <a:sym typeface="Meiryo"/>
              </a:rPr>
              <a:t>yum install docker</a:t>
            </a:r>
            <a:endParaRPr sz="1550">
              <a:solidFill>
                <a:srgbClr val="F8F8F2"/>
              </a:solidFill>
              <a:highlight>
                <a:srgbClr val="34352E"/>
              </a:highlight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192" name="Google Shape;192;g11f4030c2cb_0_56"/>
          <p:cNvSpPr/>
          <p:nvPr/>
        </p:nvSpPr>
        <p:spPr>
          <a:xfrm>
            <a:off x="121471" y="194526"/>
            <a:ext cx="10122600" cy="59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ja-JP" sz="32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▼</a:t>
            </a:r>
            <a:r>
              <a:rPr b="1" i="0" lang="ja-JP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ja-JP" sz="3200">
                <a:solidFill>
                  <a:schemeClr val="dk1"/>
                </a:solidFill>
              </a:rPr>
              <a:t>Dockerの利用方法</a:t>
            </a:r>
            <a:r>
              <a:rPr b="1" i="0" lang="ja-JP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　</a:t>
            </a:r>
            <a:endParaRPr b="1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g11f4030c2cb_0_56"/>
          <p:cNvSpPr/>
          <p:nvPr/>
        </p:nvSpPr>
        <p:spPr>
          <a:xfrm>
            <a:off x="3281625" y="5175200"/>
            <a:ext cx="65058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ja-JP" sz="2700" u="sng">
                <a:solidFill>
                  <a:schemeClr val="dk2"/>
                </a:solidFill>
              </a:rPr>
              <a:t>OSがあればどこでも起動できる！！</a:t>
            </a:r>
            <a:endParaRPr b="1" sz="2700" u="sng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g13a80ead766_0_1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3125" y="4320798"/>
            <a:ext cx="7081276" cy="2242181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g13a80ead766_0_144"/>
          <p:cNvSpPr/>
          <p:nvPr/>
        </p:nvSpPr>
        <p:spPr>
          <a:xfrm>
            <a:off x="1253750" y="4337000"/>
            <a:ext cx="7447500" cy="21903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0070C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201" name="Google Shape;201;g13a80ead766_0_144"/>
          <p:cNvSpPr txBox="1"/>
          <p:nvPr>
            <p:ph idx="11" type="ftr"/>
          </p:nvPr>
        </p:nvSpPr>
        <p:spPr>
          <a:xfrm>
            <a:off x="5579704" y="6619165"/>
            <a:ext cx="4284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7200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ja-JP">
                <a:latin typeface="Arial"/>
                <a:ea typeface="Arial"/>
                <a:cs typeface="Arial"/>
                <a:sym typeface="Arial"/>
              </a:rPr>
              <a:t>Copyright © 2022 COCOTO CO., LTD. All Rights Reserved.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g13a80ead766_0_144"/>
          <p:cNvSpPr/>
          <p:nvPr/>
        </p:nvSpPr>
        <p:spPr>
          <a:xfrm>
            <a:off x="690825" y="3826650"/>
            <a:ext cx="1829100" cy="4515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 cap="flat" cmpd="sng" w="9525">
            <a:solidFill>
              <a:srgbClr val="F18B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ja-JP"/>
              <a:t>Dockerファイル</a:t>
            </a:r>
            <a:endParaRPr b="1"/>
          </a:p>
        </p:txBody>
      </p:sp>
      <p:sp>
        <p:nvSpPr>
          <p:cNvPr id="203" name="Google Shape;203;g13a80ead766_0_144"/>
          <p:cNvSpPr/>
          <p:nvPr/>
        </p:nvSpPr>
        <p:spPr>
          <a:xfrm>
            <a:off x="690825" y="2743525"/>
            <a:ext cx="1829100" cy="4515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 cap="flat" cmpd="sng" w="9525">
            <a:solidFill>
              <a:srgbClr val="F18B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ja-JP"/>
              <a:t>Docker</a:t>
            </a:r>
            <a:r>
              <a:rPr b="1" lang="ja-JP"/>
              <a:t>コンテナ</a:t>
            </a:r>
            <a:endParaRPr b="1"/>
          </a:p>
        </p:txBody>
      </p:sp>
      <p:sp>
        <p:nvSpPr>
          <p:cNvPr id="204" name="Google Shape;204;g13a80ead766_0_144"/>
          <p:cNvSpPr/>
          <p:nvPr/>
        </p:nvSpPr>
        <p:spPr>
          <a:xfrm>
            <a:off x="690825" y="2205400"/>
            <a:ext cx="1829100" cy="4515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 cap="flat" cmpd="sng" w="9525">
            <a:solidFill>
              <a:srgbClr val="F18B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ja-JP"/>
              <a:t>Docker</a:t>
            </a:r>
            <a:endParaRPr b="1"/>
          </a:p>
        </p:txBody>
      </p:sp>
      <p:sp>
        <p:nvSpPr>
          <p:cNvPr id="205" name="Google Shape;205;g13a80ead766_0_144"/>
          <p:cNvSpPr/>
          <p:nvPr/>
        </p:nvSpPr>
        <p:spPr>
          <a:xfrm>
            <a:off x="121471" y="194526"/>
            <a:ext cx="10122600" cy="59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ja-JP" sz="32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▼</a:t>
            </a:r>
            <a:r>
              <a:rPr b="1" i="0" lang="ja-JP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ja-JP" sz="3200">
                <a:solidFill>
                  <a:schemeClr val="dk1"/>
                </a:solidFill>
              </a:rPr>
              <a:t>Dockerの利用方法</a:t>
            </a:r>
            <a:r>
              <a:rPr b="1" i="0" lang="ja-JP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　</a:t>
            </a:r>
            <a:endParaRPr b="1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g13a80ead766_0_144"/>
          <p:cNvSpPr/>
          <p:nvPr/>
        </p:nvSpPr>
        <p:spPr>
          <a:xfrm>
            <a:off x="462225" y="1441398"/>
            <a:ext cx="8943000" cy="5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ja-JP" sz="3200" u="none" cap="none" strike="noStrike">
                <a:solidFill>
                  <a:srgbClr val="717171"/>
                </a:solidFill>
                <a:latin typeface="Arial"/>
                <a:ea typeface="Arial"/>
                <a:cs typeface="Arial"/>
                <a:sym typeface="Arial"/>
              </a:rPr>
              <a:t>■ </a:t>
            </a:r>
            <a:r>
              <a:rPr b="1" lang="ja-JP" sz="3200">
                <a:solidFill>
                  <a:srgbClr val="717171"/>
                </a:solidFill>
              </a:rPr>
              <a:t>Docker</a:t>
            </a:r>
            <a:r>
              <a:rPr b="1" lang="ja-JP" sz="3200">
                <a:solidFill>
                  <a:srgbClr val="717171"/>
                </a:solidFill>
              </a:rPr>
              <a:t>でのコンテナ作成方法</a:t>
            </a:r>
            <a:endParaRPr b="1" sz="3200">
              <a:solidFill>
                <a:srgbClr val="71717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71717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g13a80ead766_0_144"/>
          <p:cNvSpPr/>
          <p:nvPr/>
        </p:nvSpPr>
        <p:spPr>
          <a:xfrm>
            <a:off x="690825" y="3293250"/>
            <a:ext cx="1829100" cy="4515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 cap="flat" cmpd="sng" w="9525">
            <a:solidFill>
              <a:srgbClr val="F18B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ja-JP"/>
              <a:t>Docker</a:t>
            </a:r>
            <a:r>
              <a:rPr b="1" lang="ja-JP"/>
              <a:t>イメージ</a:t>
            </a:r>
            <a:endParaRPr b="1"/>
          </a:p>
        </p:txBody>
      </p:sp>
      <p:sp>
        <p:nvSpPr>
          <p:cNvPr id="208" name="Google Shape;208;g13a80ead766_0_144"/>
          <p:cNvSpPr/>
          <p:nvPr/>
        </p:nvSpPr>
        <p:spPr>
          <a:xfrm>
            <a:off x="2531600" y="2203400"/>
            <a:ext cx="68736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ja-JP" sz="2200" u="sng">
                <a:solidFill>
                  <a:srgbClr val="626262"/>
                </a:solidFill>
              </a:rPr>
              <a:t>Dockerとは</a:t>
            </a:r>
            <a:r>
              <a:rPr b="1" lang="ja-JP" sz="2200" u="sng">
                <a:solidFill>
                  <a:schemeClr val="dk2"/>
                </a:solidFill>
              </a:rPr>
              <a:t>「コンテナ」</a:t>
            </a:r>
            <a:r>
              <a:rPr b="1" lang="ja-JP" sz="2200" u="sng">
                <a:solidFill>
                  <a:srgbClr val="626262"/>
                </a:solidFill>
              </a:rPr>
              <a:t>を</a:t>
            </a:r>
            <a:r>
              <a:rPr b="1" lang="ja-JP" sz="2200" u="sng">
                <a:solidFill>
                  <a:schemeClr val="dk2"/>
                </a:solidFill>
              </a:rPr>
              <a:t>作成・起動するツール</a:t>
            </a:r>
            <a:endParaRPr b="1" sz="2200" u="sng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g13a80ead766_0_144"/>
          <p:cNvSpPr/>
          <p:nvPr/>
        </p:nvSpPr>
        <p:spPr>
          <a:xfrm>
            <a:off x="2074475" y="2736800"/>
            <a:ext cx="68736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ja-JP" sz="2200" u="sng">
                <a:solidFill>
                  <a:srgbClr val="626262"/>
                </a:solidFill>
              </a:rPr>
              <a:t>コンテナとは</a:t>
            </a:r>
            <a:r>
              <a:rPr b="1" lang="ja-JP" sz="2200" u="sng">
                <a:solidFill>
                  <a:schemeClr val="dk2"/>
                </a:solidFill>
              </a:rPr>
              <a:t>アプリケーションの実行環境</a:t>
            </a:r>
            <a:endParaRPr b="1" sz="2200" u="sng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g13a80ead766_0_144"/>
          <p:cNvSpPr/>
          <p:nvPr/>
        </p:nvSpPr>
        <p:spPr>
          <a:xfrm>
            <a:off x="2684075" y="3270200"/>
            <a:ext cx="68736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ja-JP" sz="2200" u="sng">
                <a:solidFill>
                  <a:srgbClr val="626262"/>
                </a:solidFill>
              </a:rPr>
              <a:t>イメージ</a:t>
            </a:r>
            <a:r>
              <a:rPr b="1" lang="ja-JP" sz="2200" u="sng">
                <a:solidFill>
                  <a:srgbClr val="626262"/>
                </a:solidFill>
              </a:rPr>
              <a:t>とは</a:t>
            </a:r>
            <a:r>
              <a:rPr b="1" lang="ja-JP" sz="2200" u="sng">
                <a:solidFill>
                  <a:schemeClr val="dk2"/>
                </a:solidFill>
              </a:rPr>
              <a:t>コンテナのテンプレ(スナップショット)</a:t>
            </a:r>
            <a:endParaRPr b="1" sz="2200" u="sng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g13a80ead766_0_144"/>
          <p:cNvSpPr/>
          <p:nvPr/>
        </p:nvSpPr>
        <p:spPr>
          <a:xfrm>
            <a:off x="2607875" y="3803600"/>
            <a:ext cx="71838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ja-JP" sz="2200" u="sng">
                <a:solidFill>
                  <a:srgbClr val="626262"/>
                </a:solidFill>
              </a:rPr>
              <a:t>Dファイル</a:t>
            </a:r>
            <a:r>
              <a:rPr b="1" lang="ja-JP" sz="2200" u="sng">
                <a:solidFill>
                  <a:srgbClr val="626262"/>
                </a:solidFill>
              </a:rPr>
              <a:t>とは</a:t>
            </a:r>
            <a:r>
              <a:rPr b="1" lang="ja-JP" sz="2200" u="sng">
                <a:solidFill>
                  <a:schemeClr val="dk2"/>
                </a:solidFill>
              </a:rPr>
              <a:t>コンテナの構築手順が書かれたファイル</a:t>
            </a:r>
            <a:endParaRPr b="1" sz="2200" u="sng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2" name="Google Shape;212;g13a80ead766_0_1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5593" y="4533898"/>
            <a:ext cx="1319313" cy="1108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g13a80ead766_0_3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3125" y="4320798"/>
            <a:ext cx="7081276" cy="2242181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g13a80ead766_0_326"/>
          <p:cNvSpPr txBox="1"/>
          <p:nvPr>
            <p:ph idx="11" type="ftr"/>
          </p:nvPr>
        </p:nvSpPr>
        <p:spPr>
          <a:xfrm>
            <a:off x="5579704" y="6619165"/>
            <a:ext cx="4284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7200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ja-JP">
                <a:latin typeface="Arial"/>
                <a:ea typeface="Arial"/>
                <a:cs typeface="Arial"/>
                <a:sym typeface="Arial"/>
              </a:rPr>
              <a:t>Copyright © 2022 COCOTO CO., LTD. All Rights Reserved.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g13a80ead766_0_326"/>
          <p:cNvSpPr/>
          <p:nvPr/>
        </p:nvSpPr>
        <p:spPr>
          <a:xfrm>
            <a:off x="121471" y="194526"/>
            <a:ext cx="10122600" cy="59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ja-JP" sz="32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▼</a:t>
            </a:r>
            <a:r>
              <a:rPr b="1" i="0" lang="ja-JP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ja-JP" sz="3200">
                <a:solidFill>
                  <a:schemeClr val="dk1"/>
                </a:solidFill>
              </a:rPr>
              <a:t>Dockerの利用方法</a:t>
            </a:r>
            <a:r>
              <a:rPr b="1" i="0" lang="ja-JP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　</a:t>
            </a:r>
            <a:endParaRPr b="1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g13a80ead766_0_326"/>
          <p:cNvSpPr/>
          <p:nvPr/>
        </p:nvSpPr>
        <p:spPr>
          <a:xfrm>
            <a:off x="462225" y="1441400"/>
            <a:ext cx="9003600" cy="5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ja-JP" sz="3200" u="none" cap="none" strike="noStrike">
                <a:solidFill>
                  <a:srgbClr val="717171"/>
                </a:solidFill>
                <a:latin typeface="Arial"/>
                <a:ea typeface="Arial"/>
                <a:cs typeface="Arial"/>
                <a:sym typeface="Arial"/>
              </a:rPr>
              <a:t>■ </a:t>
            </a:r>
            <a:r>
              <a:rPr b="1" lang="ja-JP" sz="3200">
                <a:solidFill>
                  <a:srgbClr val="717171"/>
                </a:solidFill>
              </a:rPr>
              <a:t>Dockerでのコンテナ作成方法</a:t>
            </a:r>
            <a:r>
              <a:rPr b="1" lang="ja-JP" sz="2400">
                <a:solidFill>
                  <a:srgbClr val="717171"/>
                </a:solidFill>
              </a:rPr>
              <a:t>（Docker</a:t>
            </a:r>
            <a:r>
              <a:rPr b="1" lang="ja-JP" sz="2400">
                <a:solidFill>
                  <a:srgbClr val="717171"/>
                </a:solidFill>
              </a:rPr>
              <a:t>ファイル</a:t>
            </a:r>
            <a:r>
              <a:rPr b="1" lang="ja-JP" sz="2400">
                <a:solidFill>
                  <a:srgbClr val="717171"/>
                </a:solidFill>
              </a:rPr>
              <a:t>）</a:t>
            </a:r>
            <a:endParaRPr b="1" sz="2400">
              <a:solidFill>
                <a:srgbClr val="71717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71717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g13a80ead766_0_326"/>
          <p:cNvSpPr/>
          <p:nvPr/>
        </p:nvSpPr>
        <p:spPr>
          <a:xfrm>
            <a:off x="1329950" y="4337000"/>
            <a:ext cx="2137500" cy="21903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0070C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pic>
        <p:nvPicPr>
          <p:cNvPr id="223" name="Google Shape;223;g13a80ead766_0_3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5593" y="4533898"/>
            <a:ext cx="1319313" cy="1108050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g13a80ead766_0_326"/>
          <p:cNvSpPr txBox="1"/>
          <p:nvPr/>
        </p:nvSpPr>
        <p:spPr>
          <a:xfrm>
            <a:off x="845450" y="3306275"/>
            <a:ext cx="3615600" cy="4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520700" marR="2159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1750">
                <a:solidFill>
                  <a:srgbClr val="F8F8F2"/>
                </a:solidFill>
                <a:highlight>
                  <a:srgbClr val="34352E"/>
                </a:highlight>
                <a:latin typeface="Meiryo"/>
                <a:ea typeface="Meiryo"/>
                <a:cs typeface="Meiryo"/>
                <a:sym typeface="Meiryo"/>
              </a:rPr>
              <a:t>$ </a:t>
            </a:r>
            <a:r>
              <a:rPr lang="ja-JP" sz="1750">
                <a:solidFill>
                  <a:srgbClr val="5FE6FF"/>
                </a:solidFill>
                <a:highlight>
                  <a:srgbClr val="34352E"/>
                </a:highlight>
                <a:latin typeface="Meiryo"/>
                <a:ea typeface="Meiryo"/>
                <a:cs typeface="Meiryo"/>
                <a:sym typeface="Meiryo"/>
              </a:rPr>
              <a:t>vi dockerfile</a:t>
            </a:r>
            <a:endParaRPr sz="1750">
              <a:solidFill>
                <a:srgbClr val="F8F8F2"/>
              </a:solidFill>
              <a:highlight>
                <a:srgbClr val="34352E"/>
              </a:highlight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225" name="Google Shape;225;g13a80ead766_0_326"/>
          <p:cNvSpPr txBox="1"/>
          <p:nvPr/>
        </p:nvSpPr>
        <p:spPr>
          <a:xfrm>
            <a:off x="4800600" y="1905000"/>
            <a:ext cx="4726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-JP"/>
              <a:t>参考：https://engineer-ninaritai.com/what-dockerfile/</a:t>
            </a:r>
            <a:endParaRPr/>
          </a:p>
        </p:txBody>
      </p:sp>
      <p:sp>
        <p:nvSpPr>
          <p:cNvPr id="226" name="Google Shape;226;g13a80ead766_0_326"/>
          <p:cNvSpPr/>
          <p:nvPr/>
        </p:nvSpPr>
        <p:spPr>
          <a:xfrm>
            <a:off x="1148025" y="2607450"/>
            <a:ext cx="2243100" cy="4515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 cap="flat" cmpd="sng" w="9525">
            <a:solidFill>
              <a:srgbClr val="F18B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ja-JP"/>
              <a:t>Dockerファイル作成</a:t>
            </a:r>
            <a:endParaRPr b="1"/>
          </a:p>
        </p:txBody>
      </p:sp>
      <p:sp>
        <p:nvSpPr>
          <p:cNvPr id="227" name="Google Shape;227;g13a80ead766_0_326"/>
          <p:cNvSpPr/>
          <p:nvPr/>
        </p:nvSpPr>
        <p:spPr>
          <a:xfrm>
            <a:off x="5567625" y="2607450"/>
            <a:ext cx="2243100" cy="4515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 cap="flat" cmpd="sng" w="9525">
            <a:solidFill>
              <a:srgbClr val="F18B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ja-JP"/>
              <a:t>内容記載</a:t>
            </a:r>
            <a:endParaRPr b="1"/>
          </a:p>
        </p:txBody>
      </p:sp>
      <p:sp>
        <p:nvSpPr>
          <p:cNvPr id="228" name="Google Shape;228;g13a80ead766_0_326"/>
          <p:cNvSpPr txBox="1"/>
          <p:nvPr/>
        </p:nvSpPr>
        <p:spPr>
          <a:xfrm>
            <a:off x="5412650" y="3306275"/>
            <a:ext cx="2395500" cy="4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520700" marR="2159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1750">
                <a:solidFill>
                  <a:srgbClr val="5FE6FF"/>
                </a:solidFill>
                <a:highlight>
                  <a:srgbClr val="34352E"/>
                </a:highlight>
                <a:latin typeface="Meiryo"/>
                <a:ea typeface="Meiryo"/>
                <a:cs typeface="Meiryo"/>
                <a:sym typeface="Meiryo"/>
              </a:rPr>
              <a:t>FROM nginx</a:t>
            </a:r>
            <a:endParaRPr sz="1750">
              <a:solidFill>
                <a:srgbClr val="F8F8F2"/>
              </a:solidFill>
              <a:highlight>
                <a:srgbClr val="34352E"/>
              </a:highlight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229" name="Google Shape;229;g13a80ead766_0_326"/>
          <p:cNvSpPr/>
          <p:nvPr/>
        </p:nvSpPr>
        <p:spPr>
          <a:xfrm rot="-5400000">
            <a:off x="4153390" y="2992778"/>
            <a:ext cx="582900" cy="4422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C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g13a80ead766_0_2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3125" y="4320798"/>
            <a:ext cx="7081276" cy="2242181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g13a80ead766_0_292"/>
          <p:cNvSpPr txBox="1"/>
          <p:nvPr>
            <p:ph idx="11" type="ftr"/>
          </p:nvPr>
        </p:nvSpPr>
        <p:spPr>
          <a:xfrm>
            <a:off x="5579704" y="6619165"/>
            <a:ext cx="4284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7200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ja-JP">
                <a:latin typeface="Arial"/>
                <a:ea typeface="Arial"/>
                <a:cs typeface="Arial"/>
                <a:sym typeface="Arial"/>
              </a:rPr>
              <a:t>Copyright © 2022 COCOTO CO., LTD. All Rights Reserved.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g13a80ead766_0_292"/>
          <p:cNvSpPr/>
          <p:nvPr/>
        </p:nvSpPr>
        <p:spPr>
          <a:xfrm>
            <a:off x="121471" y="194526"/>
            <a:ext cx="10122600" cy="59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ja-JP" sz="32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▼</a:t>
            </a:r>
            <a:r>
              <a:rPr b="1" i="0" lang="ja-JP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ja-JP" sz="3200">
                <a:solidFill>
                  <a:schemeClr val="dk1"/>
                </a:solidFill>
              </a:rPr>
              <a:t>Dockerの利用方法</a:t>
            </a:r>
            <a:r>
              <a:rPr b="1" i="0" lang="ja-JP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　</a:t>
            </a:r>
            <a:endParaRPr b="1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g13a80ead766_0_292"/>
          <p:cNvSpPr/>
          <p:nvPr/>
        </p:nvSpPr>
        <p:spPr>
          <a:xfrm>
            <a:off x="462225" y="1441400"/>
            <a:ext cx="9003600" cy="5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ja-JP" sz="3200" u="none" cap="none" strike="noStrike">
                <a:solidFill>
                  <a:srgbClr val="717171"/>
                </a:solidFill>
                <a:latin typeface="Arial"/>
                <a:ea typeface="Arial"/>
                <a:cs typeface="Arial"/>
                <a:sym typeface="Arial"/>
              </a:rPr>
              <a:t>■ </a:t>
            </a:r>
            <a:r>
              <a:rPr b="1" lang="ja-JP" sz="3200">
                <a:solidFill>
                  <a:srgbClr val="717171"/>
                </a:solidFill>
              </a:rPr>
              <a:t>Dockerでのコンテナ作成方法</a:t>
            </a:r>
            <a:r>
              <a:rPr b="1" lang="ja-JP" sz="2400">
                <a:solidFill>
                  <a:srgbClr val="717171"/>
                </a:solidFill>
              </a:rPr>
              <a:t>（Docker</a:t>
            </a:r>
            <a:r>
              <a:rPr b="1" lang="ja-JP" sz="2400">
                <a:solidFill>
                  <a:srgbClr val="717171"/>
                </a:solidFill>
              </a:rPr>
              <a:t>イメージ</a:t>
            </a:r>
            <a:r>
              <a:rPr b="1" lang="ja-JP" sz="2400">
                <a:solidFill>
                  <a:srgbClr val="717171"/>
                </a:solidFill>
              </a:rPr>
              <a:t>）</a:t>
            </a:r>
            <a:endParaRPr b="1" sz="2400">
              <a:solidFill>
                <a:srgbClr val="71717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71717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g13a80ead766_0_292"/>
          <p:cNvSpPr/>
          <p:nvPr/>
        </p:nvSpPr>
        <p:spPr>
          <a:xfrm>
            <a:off x="3467325" y="4337000"/>
            <a:ext cx="2526600" cy="21903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0070C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pic>
        <p:nvPicPr>
          <p:cNvPr id="240" name="Google Shape;240;g13a80ead766_0_29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5593" y="4533898"/>
            <a:ext cx="1319313" cy="1108050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g13a80ead766_0_292"/>
          <p:cNvSpPr txBox="1"/>
          <p:nvPr/>
        </p:nvSpPr>
        <p:spPr>
          <a:xfrm>
            <a:off x="-381000" y="3306275"/>
            <a:ext cx="5198700" cy="4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520700" marR="2159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1750">
                <a:solidFill>
                  <a:srgbClr val="F8F8F2"/>
                </a:solidFill>
                <a:highlight>
                  <a:srgbClr val="34352E"/>
                </a:highlight>
                <a:latin typeface="Meiryo"/>
                <a:ea typeface="Meiryo"/>
                <a:cs typeface="Meiryo"/>
                <a:sym typeface="Meiryo"/>
              </a:rPr>
              <a:t>$ </a:t>
            </a:r>
            <a:r>
              <a:rPr lang="ja-JP" sz="1750">
                <a:solidFill>
                  <a:srgbClr val="5FE6FF"/>
                </a:solidFill>
                <a:highlight>
                  <a:srgbClr val="34352E"/>
                </a:highlight>
                <a:latin typeface="Meiryo"/>
                <a:ea typeface="Meiryo"/>
                <a:cs typeface="Meiryo"/>
                <a:sym typeface="Meiryo"/>
              </a:rPr>
              <a:t>docker build -t nginx ./</a:t>
            </a:r>
            <a:r>
              <a:rPr lang="ja-JP" sz="1750">
                <a:solidFill>
                  <a:srgbClr val="5FE6FF"/>
                </a:solidFill>
                <a:highlight>
                  <a:srgbClr val="34352E"/>
                </a:highlight>
                <a:latin typeface="Meiryo"/>
                <a:ea typeface="Meiryo"/>
                <a:cs typeface="Meiryo"/>
                <a:sym typeface="Meiryo"/>
              </a:rPr>
              <a:t>dockerfile</a:t>
            </a:r>
            <a:endParaRPr sz="1750">
              <a:solidFill>
                <a:srgbClr val="F8F8F2"/>
              </a:solidFill>
              <a:highlight>
                <a:srgbClr val="34352E"/>
              </a:highlight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242" name="Google Shape;242;g13a80ead766_0_292"/>
          <p:cNvSpPr txBox="1"/>
          <p:nvPr/>
        </p:nvSpPr>
        <p:spPr>
          <a:xfrm>
            <a:off x="4800600" y="1905000"/>
            <a:ext cx="4726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-JP"/>
              <a:t>参考：https://engineer-ninaritai.com/what-dockerfile/</a:t>
            </a:r>
            <a:endParaRPr/>
          </a:p>
        </p:txBody>
      </p:sp>
      <p:sp>
        <p:nvSpPr>
          <p:cNvPr id="243" name="Google Shape;243;g13a80ead766_0_292"/>
          <p:cNvSpPr/>
          <p:nvPr/>
        </p:nvSpPr>
        <p:spPr>
          <a:xfrm>
            <a:off x="1148025" y="2607450"/>
            <a:ext cx="2243100" cy="4515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 cap="flat" cmpd="sng" w="9525">
            <a:solidFill>
              <a:srgbClr val="F18B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ja-JP"/>
              <a:t>Docker</a:t>
            </a:r>
            <a:r>
              <a:rPr b="1" lang="ja-JP"/>
              <a:t>イメージ</a:t>
            </a:r>
            <a:r>
              <a:rPr b="1" lang="ja-JP"/>
              <a:t>作成</a:t>
            </a:r>
            <a:endParaRPr b="1"/>
          </a:p>
        </p:txBody>
      </p:sp>
      <p:sp>
        <p:nvSpPr>
          <p:cNvPr id="244" name="Google Shape;244;g13a80ead766_0_292"/>
          <p:cNvSpPr/>
          <p:nvPr/>
        </p:nvSpPr>
        <p:spPr>
          <a:xfrm>
            <a:off x="5567625" y="2607450"/>
            <a:ext cx="2243100" cy="4515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 cap="flat" cmpd="sng" w="9525">
            <a:solidFill>
              <a:srgbClr val="F18B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ja-JP"/>
              <a:t>作成確認</a:t>
            </a:r>
            <a:endParaRPr b="1"/>
          </a:p>
        </p:txBody>
      </p:sp>
      <p:sp>
        <p:nvSpPr>
          <p:cNvPr id="245" name="Google Shape;245;g13a80ead766_0_292"/>
          <p:cNvSpPr txBox="1"/>
          <p:nvPr/>
        </p:nvSpPr>
        <p:spPr>
          <a:xfrm>
            <a:off x="5107850" y="3306275"/>
            <a:ext cx="2937300" cy="4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520700" marR="2159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1750">
                <a:solidFill>
                  <a:srgbClr val="F8F8F2"/>
                </a:solidFill>
                <a:highlight>
                  <a:srgbClr val="34352E"/>
                </a:highlight>
                <a:latin typeface="Meiryo"/>
                <a:ea typeface="Meiryo"/>
                <a:cs typeface="Meiryo"/>
                <a:sym typeface="Meiryo"/>
              </a:rPr>
              <a:t>$ </a:t>
            </a:r>
            <a:r>
              <a:rPr lang="ja-JP" sz="1750">
                <a:solidFill>
                  <a:srgbClr val="5FE6FF"/>
                </a:solidFill>
                <a:highlight>
                  <a:srgbClr val="34352E"/>
                </a:highlight>
                <a:latin typeface="Meiryo"/>
                <a:ea typeface="Meiryo"/>
                <a:cs typeface="Meiryo"/>
                <a:sym typeface="Meiryo"/>
              </a:rPr>
              <a:t>docker image ls</a:t>
            </a:r>
            <a:endParaRPr sz="1750">
              <a:solidFill>
                <a:srgbClr val="F8F8F2"/>
              </a:solidFill>
              <a:highlight>
                <a:srgbClr val="34352E"/>
              </a:highlight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246" name="Google Shape;246;g13a80ead766_0_292"/>
          <p:cNvSpPr/>
          <p:nvPr/>
        </p:nvSpPr>
        <p:spPr>
          <a:xfrm rot="-5400000">
            <a:off x="4153390" y="2992778"/>
            <a:ext cx="582900" cy="4422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C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g13a80ead766_0_3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3125" y="4320798"/>
            <a:ext cx="7081276" cy="2242181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g13a80ead766_0_343"/>
          <p:cNvSpPr txBox="1"/>
          <p:nvPr>
            <p:ph idx="11" type="ftr"/>
          </p:nvPr>
        </p:nvSpPr>
        <p:spPr>
          <a:xfrm>
            <a:off x="5579704" y="6619165"/>
            <a:ext cx="4284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7200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ja-JP">
                <a:latin typeface="Arial"/>
                <a:ea typeface="Arial"/>
                <a:cs typeface="Arial"/>
                <a:sym typeface="Arial"/>
              </a:rPr>
              <a:t>Copyright © 2022 COCOTO CO., LTD. All Rights Reserved.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g13a80ead766_0_343"/>
          <p:cNvSpPr/>
          <p:nvPr/>
        </p:nvSpPr>
        <p:spPr>
          <a:xfrm>
            <a:off x="121471" y="194526"/>
            <a:ext cx="10122600" cy="59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ja-JP" sz="32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▼</a:t>
            </a:r>
            <a:r>
              <a:rPr b="1" i="0" lang="ja-JP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ja-JP" sz="3200">
                <a:solidFill>
                  <a:schemeClr val="dk1"/>
                </a:solidFill>
              </a:rPr>
              <a:t>Dockerの利用方法</a:t>
            </a:r>
            <a:r>
              <a:rPr b="1" i="0" lang="ja-JP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　</a:t>
            </a:r>
            <a:endParaRPr b="1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g13a80ead766_0_343"/>
          <p:cNvSpPr/>
          <p:nvPr/>
        </p:nvSpPr>
        <p:spPr>
          <a:xfrm>
            <a:off x="462225" y="1441400"/>
            <a:ext cx="9003600" cy="5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ja-JP" sz="3200" u="none" cap="none" strike="noStrike">
                <a:solidFill>
                  <a:srgbClr val="717171"/>
                </a:solidFill>
                <a:latin typeface="Arial"/>
                <a:ea typeface="Arial"/>
                <a:cs typeface="Arial"/>
                <a:sym typeface="Arial"/>
              </a:rPr>
              <a:t>■ </a:t>
            </a:r>
            <a:r>
              <a:rPr b="1" lang="ja-JP" sz="3200">
                <a:solidFill>
                  <a:srgbClr val="717171"/>
                </a:solidFill>
              </a:rPr>
              <a:t>Dockerでのコンテナ作成方法</a:t>
            </a:r>
            <a:r>
              <a:rPr b="1" lang="ja-JP" sz="2400">
                <a:solidFill>
                  <a:srgbClr val="717171"/>
                </a:solidFill>
              </a:rPr>
              <a:t>（Docker</a:t>
            </a:r>
            <a:r>
              <a:rPr b="1" lang="ja-JP" sz="2400">
                <a:solidFill>
                  <a:srgbClr val="717171"/>
                </a:solidFill>
              </a:rPr>
              <a:t>コンテナ</a:t>
            </a:r>
            <a:r>
              <a:rPr b="1" lang="ja-JP" sz="2400">
                <a:solidFill>
                  <a:srgbClr val="717171"/>
                </a:solidFill>
              </a:rPr>
              <a:t>）</a:t>
            </a:r>
            <a:endParaRPr b="1" sz="2400">
              <a:solidFill>
                <a:srgbClr val="71717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71717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g13a80ead766_0_343"/>
          <p:cNvSpPr/>
          <p:nvPr/>
        </p:nvSpPr>
        <p:spPr>
          <a:xfrm>
            <a:off x="6134325" y="4337000"/>
            <a:ext cx="2526600" cy="21903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0070C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pic>
        <p:nvPicPr>
          <p:cNvPr id="257" name="Google Shape;257;g13a80ead766_0_3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5593" y="4533898"/>
            <a:ext cx="1319313" cy="1108050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g13a80ead766_0_343"/>
          <p:cNvSpPr txBox="1"/>
          <p:nvPr/>
        </p:nvSpPr>
        <p:spPr>
          <a:xfrm>
            <a:off x="-457200" y="3306275"/>
            <a:ext cx="7264200" cy="4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520700" marR="2159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1750">
                <a:solidFill>
                  <a:srgbClr val="F8F8F2"/>
                </a:solidFill>
                <a:highlight>
                  <a:srgbClr val="34352E"/>
                </a:highlight>
                <a:latin typeface="Meiryo"/>
                <a:ea typeface="Meiryo"/>
                <a:cs typeface="Meiryo"/>
                <a:sym typeface="Meiryo"/>
              </a:rPr>
              <a:t>$ </a:t>
            </a:r>
            <a:r>
              <a:rPr lang="ja-JP" sz="1750">
                <a:solidFill>
                  <a:srgbClr val="5FE6FF"/>
                </a:solidFill>
                <a:highlight>
                  <a:srgbClr val="34352E"/>
                </a:highlight>
                <a:latin typeface="Meiryo"/>
                <a:ea typeface="Meiryo"/>
                <a:cs typeface="Meiryo"/>
                <a:sym typeface="Meiryo"/>
              </a:rPr>
              <a:t>docker run -d -p 8080:80 --name nginx nginx</a:t>
            </a:r>
            <a:endParaRPr sz="1750">
              <a:solidFill>
                <a:srgbClr val="F8F8F2"/>
              </a:solidFill>
              <a:highlight>
                <a:srgbClr val="34352E"/>
              </a:highlight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259" name="Google Shape;259;g13a80ead766_0_343"/>
          <p:cNvSpPr txBox="1"/>
          <p:nvPr/>
        </p:nvSpPr>
        <p:spPr>
          <a:xfrm>
            <a:off x="4800600" y="1905000"/>
            <a:ext cx="4726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-JP"/>
              <a:t>参考：https://engineer-ninaritai.com/what-dockerfile/</a:t>
            </a:r>
            <a:endParaRPr/>
          </a:p>
        </p:txBody>
      </p:sp>
      <p:sp>
        <p:nvSpPr>
          <p:cNvPr id="260" name="Google Shape;260;g13a80ead766_0_343"/>
          <p:cNvSpPr/>
          <p:nvPr/>
        </p:nvSpPr>
        <p:spPr>
          <a:xfrm>
            <a:off x="1148025" y="2607450"/>
            <a:ext cx="2243100" cy="4515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 cap="flat" cmpd="sng" w="9525">
            <a:solidFill>
              <a:srgbClr val="F18B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ja-JP"/>
              <a:t>Docker</a:t>
            </a:r>
            <a:r>
              <a:rPr b="1" lang="ja-JP"/>
              <a:t>コンテナ</a:t>
            </a:r>
            <a:r>
              <a:rPr b="1" lang="ja-JP"/>
              <a:t>作成</a:t>
            </a:r>
            <a:endParaRPr b="1"/>
          </a:p>
        </p:txBody>
      </p:sp>
      <p:sp>
        <p:nvSpPr>
          <p:cNvPr id="261" name="Google Shape;261;g13a80ead766_0_343"/>
          <p:cNvSpPr/>
          <p:nvPr/>
        </p:nvSpPr>
        <p:spPr>
          <a:xfrm>
            <a:off x="6863025" y="2683650"/>
            <a:ext cx="2243100" cy="4515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 cap="flat" cmpd="sng" w="9525">
            <a:solidFill>
              <a:srgbClr val="F18B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ja-JP"/>
              <a:t>アクセス</a:t>
            </a:r>
            <a:endParaRPr b="1"/>
          </a:p>
        </p:txBody>
      </p:sp>
      <p:sp>
        <p:nvSpPr>
          <p:cNvPr id="262" name="Google Shape;262;g13a80ead766_0_343"/>
          <p:cNvSpPr txBox="1"/>
          <p:nvPr/>
        </p:nvSpPr>
        <p:spPr>
          <a:xfrm>
            <a:off x="6174650" y="3306275"/>
            <a:ext cx="4419300" cy="4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520700" marR="2159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1750">
                <a:solidFill>
                  <a:srgbClr val="5FE6FF"/>
                </a:solidFill>
                <a:highlight>
                  <a:srgbClr val="34352E"/>
                </a:highlight>
                <a:latin typeface="Meiryo"/>
                <a:ea typeface="Meiryo"/>
                <a:cs typeface="Meiryo"/>
                <a:sym typeface="Meiryo"/>
              </a:rPr>
              <a:t>http://127.0.0.1:8080</a:t>
            </a:r>
            <a:endParaRPr sz="1750">
              <a:solidFill>
                <a:srgbClr val="F8F8F2"/>
              </a:solidFill>
              <a:highlight>
                <a:srgbClr val="34352E"/>
              </a:highlight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263" name="Google Shape;263;g13a80ead766_0_343"/>
          <p:cNvSpPr/>
          <p:nvPr/>
        </p:nvSpPr>
        <p:spPr>
          <a:xfrm rot="-5400000">
            <a:off x="5677390" y="2992778"/>
            <a:ext cx="582900" cy="4422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C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13a80ead766_0_390"/>
          <p:cNvSpPr txBox="1"/>
          <p:nvPr>
            <p:ph idx="11" type="ftr"/>
          </p:nvPr>
        </p:nvSpPr>
        <p:spPr>
          <a:xfrm>
            <a:off x="5579704" y="6619165"/>
            <a:ext cx="4284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7200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ja-JP">
                <a:latin typeface="Arial"/>
                <a:ea typeface="Arial"/>
                <a:cs typeface="Arial"/>
                <a:sym typeface="Arial"/>
              </a:rPr>
              <a:t>Copyright © 2022 COCOTO CO., LTD. All Rights Reserved.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Google Shape;270;g13a80ead766_0_390"/>
          <p:cNvSpPr/>
          <p:nvPr/>
        </p:nvSpPr>
        <p:spPr>
          <a:xfrm>
            <a:off x="121471" y="194526"/>
            <a:ext cx="10122600" cy="59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ja-JP" sz="32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▼</a:t>
            </a:r>
            <a:r>
              <a:rPr b="1" i="0" lang="ja-JP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ja-JP" sz="3200">
                <a:solidFill>
                  <a:schemeClr val="dk1"/>
                </a:solidFill>
              </a:rPr>
              <a:t>Dockerの利用方法</a:t>
            </a:r>
            <a:r>
              <a:rPr b="1" i="0" lang="ja-JP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　</a:t>
            </a:r>
            <a:endParaRPr b="1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g13a80ead766_0_390"/>
          <p:cNvSpPr/>
          <p:nvPr/>
        </p:nvSpPr>
        <p:spPr>
          <a:xfrm>
            <a:off x="5788650" y="1780863"/>
            <a:ext cx="2007300" cy="651300"/>
          </a:xfrm>
          <a:prstGeom prst="wedgeRoundRectCallout">
            <a:avLst>
              <a:gd fmla="val 1455" name="adj1"/>
              <a:gd fmla="val 98720" name="adj2"/>
              <a:gd fmla="val 0" name="adj3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ja-JP"/>
              <a:t>実践します</a:t>
            </a:r>
            <a:endParaRPr b="1"/>
          </a:p>
        </p:txBody>
      </p:sp>
      <p:pic>
        <p:nvPicPr>
          <p:cNvPr id="272" name="Google Shape;272;g13a80ead766_0_3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95600" y="2279763"/>
            <a:ext cx="4790203" cy="34352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13a80ead766_0_171"/>
          <p:cNvSpPr txBox="1"/>
          <p:nvPr>
            <p:ph idx="11" type="ftr"/>
          </p:nvPr>
        </p:nvSpPr>
        <p:spPr>
          <a:xfrm>
            <a:off x="5579704" y="6619165"/>
            <a:ext cx="4284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7200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ja-JP">
                <a:latin typeface="Arial"/>
                <a:ea typeface="Arial"/>
                <a:cs typeface="Arial"/>
                <a:sym typeface="Arial"/>
              </a:rPr>
              <a:t>Copyright © 2022 COCOTO CO., LTD. All Rights Reserved.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g13a80ead766_0_171"/>
          <p:cNvSpPr/>
          <p:nvPr/>
        </p:nvSpPr>
        <p:spPr>
          <a:xfrm>
            <a:off x="690825" y="5579250"/>
            <a:ext cx="1464900" cy="4515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 cap="flat" cmpd="sng" w="9525">
            <a:solidFill>
              <a:srgbClr val="F18B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ja-JP"/>
              <a:t>物理サーバ</a:t>
            </a:r>
            <a:endParaRPr b="1"/>
          </a:p>
        </p:txBody>
      </p:sp>
      <p:sp>
        <p:nvSpPr>
          <p:cNvPr id="280" name="Google Shape;280;g13a80ead766_0_171"/>
          <p:cNvSpPr/>
          <p:nvPr/>
        </p:nvSpPr>
        <p:spPr>
          <a:xfrm>
            <a:off x="690825" y="5029525"/>
            <a:ext cx="1464900" cy="4515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 cap="flat" cmpd="sng" w="9525">
            <a:solidFill>
              <a:srgbClr val="F18B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ja-JP"/>
              <a:t>仮想サーバ</a:t>
            </a:r>
            <a:endParaRPr b="1"/>
          </a:p>
        </p:txBody>
      </p:sp>
      <p:sp>
        <p:nvSpPr>
          <p:cNvPr id="281" name="Google Shape;281;g13a80ead766_0_171"/>
          <p:cNvSpPr/>
          <p:nvPr/>
        </p:nvSpPr>
        <p:spPr>
          <a:xfrm>
            <a:off x="690825" y="4491400"/>
            <a:ext cx="1464900" cy="4515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 cap="flat" cmpd="sng" w="9525">
            <a:solidFill>
              <a:srgbClr val="F18B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ja-JP"/>
              <a:t>ローカルPC</a:t>
            </a:r>
            <a:endParaRPr b="1"/>
          </a:p>
        </p:txBody>
      </p:sp>
      <p:pic>
        <p:nvPicPr>
          <p:cNvPr id="282" name="Google Shape;282;g13a80ead766_0_1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5825" y="2234514"/>
            <a:ext cx="6841757" cy="4157038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g13a80ead766_0_171"/>
          <p:cNvSpPr/>
          <p:nvPr/>
        </p:nvSpPr>
        <p:spPr>
          <a:xfrm>
            <a:off x="121471" y="194526"/>
            <a:ext cx="10122600" cy="59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ja-JP" sz="32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▼</a:t>
            </a:r>
            <a:r>
              <a:rPr b="1" i="0" lang="ja-JP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ja-JP" sz="3200">
                <a:solidFill>
                  <a:schemeClr val="dk1"/>
                </a:solidFill>
              </a:rPr>
              <a:t>Dockerの利用方法</a:t>
            </a:r>
            <a:r>
              <a:rPr b="1" i="0" lang="ja-JP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　</a:t>
            </a:r>
            <a:endParaRPr b="1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g13a80ead766_0_171"/>
          <p:cNvSpPr/>
          <p:nvPr/>
        </p:nvSpPr>
        <p:spPr>
          <a:xfrm>
            <a:off x="6217325" y="5957025"/>
            <a:ext cx="2395800" cy="651300"/>
          </a:xfrm>
          <a:prstGeom prst="wedgeRoundRectCallout">
            <a:avLst>
              <a:gd fmla="val -64350" name="adj1"/>
              <a:gd fmla="val -46265" name="adj2"/>
              <a:gd fmla="val 0" name="adj3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ja-JP"/>
              <a:t>dockerfileから自分でbuildして作るのもあり</a:t>
            </a:r>
            <a:endParaRPr b="1"/>
          </a:p>
        </p:txBody>
      </p:sp>
      <p:sp>
        <p:nvSpPr>
          <p:cNvPr id="285" name="Google Shape;285;g13a80ead766_0_171"/>
          <p:cNvSpPr/>
          <p:nvPr/>
        </p:nvSpPr>
        <p:spPr>
          <a:xfrm>
            <a:off x="373075" y="2278275"/>
            <a:ext cx="3139500" cy="651300"/>
          </a:xfrm>
          <a:prstGeom prst="wedgeRoundRectCallout">
            <a:avLst>
              <a:gd fmla="val 68703" name="adj1"/>
              <a:gd fmla="val -10955" name="adj2"/>
              <a:gd fmla="val 0" name="adj3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ja-JP"/>
              <a:t>イメージから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ja-JP"/>
              <a:t>コンテナ作成を自動化するツール</a:t>
            </a:r>
            <a:endParaRPr b="1"/>
          </a:p>
        </p:txBody>
      </p:sp>
      <p:sp>
        <p:nvSpPr>
          <p:cNvPr id="286" name="Google Shape;286;g13a80ead766_0_171"/>
          <p:cNvSpPr/>
          <p:nvPr/>
        </p:nvSpPr>
        <p:spPr>
          <a:xfrm>
            <a:off x="7517700" y="3670263"/>
            <a:ext cx="2007300" cy="651300"/>
          </a:xfrm>
          <a:prstGeom prst="wedgeRoundRectCallout">
            <a:avLst>
              <a:gd fmla="val 1455" name="adj1"/>
              <a:gd fmla="val 98720" name="adj2"/>
              <a:gd fmla="val 0" name="adj3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ja-JP"/>
              <a:t>作成したイメージを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ja-JP"/>
              <a:t>保存する場所</a:t>
            </a:r>
            <a:endParaRPr b="1"/>
          </a:p>
        </p:txBody>
      </p:sp>
      <p:sp>
        <p:nvSpPr>
          <p:cNvPr id="287" name="Google Shape;287;g13a80ead766_0_171"/>
          <p:cNvSpPr/>
          <p:nvPr/>
        </p:nvSpPr>
        <p:spPr>
          <a:xfrm>
            <a:off x="462225" y="1441398"/>
            <a:ext cx="8943000" cy="5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ja-JP" sz="3200" u="none" cap="none" strike="noStrike">
                <a:solidFill>
                  <a:srgbClr val="717171"/>
                </a:solidFill>
                <a:latin typeface="Arial"/>
                <a:ea typeface="Arial"/>
                <a:cs typeface="Arial"/>
                <a:sym typeface="Arial"/>
              </a:rPr>
              <a:t>■ </a:t>
            </a:r>
            <a:r>
              <a:rPr b="1" lang="ja-JP" sz="3200">
                <a:solidFill>
                  <a:srgbClr val="717171"/>
                </a:solidFill>
              </a:rPr>
              <a:t>Dockerでのコンテナ作成方法</a:t>
            </a:r>
            <a:r>
              <a:rPr b="1" lang="ja-JP" sz="3200">
                <a:solidFill>
                  <a:srgbClr val="717171"/>
                </a:solidFill>
              </a:rPr>
              <a:t>（図解）</a:t>
            </a:r>
            <a:endParaRPr b="1" sz="3200">
              <a:solidFill>
                <a:srgbClr val="71717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71717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13a80ead766_0_360"/>
          <p:cNvSpPr txBox="1"/>
          <p:nvPr>
            <p:ph idx="11" type="ftr"/>
          </p:nvPr>
        </p:nvSpPr>
        <p:spPr>
          <a:xfrm>
            <a:off x="5579704" y="6619165"/>
            <a:ext cx="4284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7200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ja-JP">
                <a:latin typeface="Arial"/>
                <a:ea typeface="Arial"/>
                <a:cs typeface="Arial"/>
                <a:sym typeface="Arial"/>
              </a:rPr>
              <a:t>Copyright © 2022 COCOTO CO., LTD. All Rights Reserved.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g13a80ead766_0_360"/>
          <p:cNvSpPr/>
          <p:nvPr/>
        </p:nvSpPr>
        <p:spPr>
          <a:xfrm>
            <a:off x="121471" y="194526"/>
            <a:ext cx="10122600" cy="59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ja-JP" sz="32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▼</a:t>
            </a:r>
            <a:r>
              <a:rPr b="1" i="0" lang="ja-JP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ja-JP" sz="3200">
                <a:solidFill>
                  <a:schemeClr val="dk1"/>
                </a:solidFill>
              </a:rPr>
              <a:t>Dockerの利用方法</a:t>
            </a:r>
            <a:r>
              <a:rPr b="1" i="0" lang="ja-JP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　</a:t>
            </a:r>
            <a:endParaRPr b="1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5" name="Google Shape;295;g13a80ead766_0_3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9924" y="1282024"/>
            <a:ext cx="7745600" cy="4879950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g13a80ead766_0_360"/>
          <p:cNvSpPr/>
          <p:nvPr/>
        </p:nvSpPr>
        <p:spPr>
          <a:xfrm>
            <a:off x="4721850" y="2466663"/>
            <a:ext cx="2007300" cy="651300"/>
          </a:xfrm>
          <a:prstGeom prst="wedgeRoundRectCallout">
            <a:avLst>
              <a:gd fmla="val 1455" name="adj1"/>
              <a:gd fmla="val 98720" name="adj2"/>
              <a:gd fmla="val 0" name="adj3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ja-JP"/>
              <a:t>誰かが作成したimageがたくさんある</a:t>
            </a:r>
            <a:endParaRPr b="1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3a80ead766_0_164"/>
          <p:cNvSpPr txBox="1"/>
          <p:nvPr>
            <p:ph idx="11" type="ftr"/>
          </p:nvPr>
        </p:nvSpPr>
        <p:spPr>
          <a:xfrm>
            <a:off x="5579704" y="6619165"/>
            <a:ext cx="4284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7200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ja-JP">
                <a:latin typeface="Arial"/>
                <a:ea typeface="Arial"/>
                <a:cs typeface="Arial"/>
                <a:sym typeface="Arial"/>
              </a:rPr>
              <a:t>Copyright © 2022 COCOTO CO., LTD. All Rights Reserved.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Google Shape;303;g13a80ead766_0_164"/>
          <p:cNvSpPr/>
          <p:nvPr/>
        </p:nvSpPr>
        <p:spPr>
          <a:xfrm>
            <a:off x="121471" y="194526"/>
            <a:ext cx="10122600" cy="59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ja-JP" sz="32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▼</a:t>
            </a:r>
            <a:r>
              <a:rPr b="1" i="0" lang="ja-JP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ja-JP" sz="3200">
                <a:solidFill>
                  <a:schemeClr val="dk1"/>
                </a:solidFill>
              </a:rPr>
              <a:t>Dockerの</a:t>
            </a:r>
            <a:r>
              <a:rPr b="1" lang="ja-JP" sz="3200">
                <a:solidFill>
                  <a:schemeClr val="dk1"/>
                </a:solidFill>
              </a:rPr>
              <a:t>メリット</a:t>
            </a:r>
            <a:r>
              <a:rPr b="1" i="0" lang="ja-JP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　</a:t>
            </a:r>
            <a:endParaRPr b="1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g13a80ead766_0_164"/>
          <p:cNvSpPr/>
          <p:nvPr/>
        </p:nvSpPr>
        <p:spPr>
          <a:xfrm>
            <a:off x="462225" y="1441400"/>
            <a:ext cx="9401400" cy="5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ja-JP" sz="3200" u="none" cap="none" strike="noStrike">
                <a:solidFill>
                  <a:srgbClr val="717171"/>
                </a:solidFill>
                <a:latin typeface="Arial"/>
                <a:ea typeface="Arial"/>
                <a:cs typeface="Arial"/>
                <a:sym typeface="Arial"/>
              </a:rPr>
              <a:t>■ </a:t>
            </a:r>
            <a:r>
              <a:rPr b="1" lang="ja-JP" sz="3200">
                <a:solidFill>
                  <a:srgbClr val="717171"/>
                </a:solidFill>
              </a:rPr>
              <a:t>Dockerは</a:t>
            </a:r>
            <a:r>
              <a:rPr b="1" lang="ja-JP" sz="3200">
                <a:solidFill>
                  <a:srgbClr val="717171"/>
                </a:solidFill>
              </a:rPr>
              <a:t>なぜ使われている？</a:t>
            </a:r>
            <a:endParaRPr b="1" sz="3200">
              <a:solidFill>
                <a:srgbClr val="71717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71717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" name="Google Shape;305;g13a80ead766_0_164"/>
          <p:cNvSpPr/>
          <p:nvPr/>
        </p:nvSpPr>
        <p:spPr>
          <a:xfrm>
            <a:off x="233625" y="2508200"/>
            <a:ext cx="9485100" cy="5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lang="ja-JP" sz="3400">
                <a:solidFill>
                  <a:schemeClr val="dk2"/>
                </a:solidFill>
              </a:rPr>
              <a:t>アプリ実行環境</a:t>
            </a:r>
            <a:r>
              <a:rPr b="1" lang="ja-JP" sz="3400">
                <a:solidFill>
                  <a:schemeClr val="dk2"/>
                </a:solidFill>
              </a:rPr>
              <a:t>を</a:t>
            </a:r>
            <a:r>
              <a:rPr b="1" lang="ja-JP" sz="3400">
                <a:solidFill>
                  <a:schemeClr val="dk2"/>
                </a:solidFill>
              </a:rPr>
              <a:t>簡単に作成できる</a:t>
            </a:r>
            <a:endParaRPr b="1" sz="3400">
              <a:solidFill>
                <a:schemeClr val="dk2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lang="ja-JP" sz="3200">
                <a:solidFill>
                  <a:schemeClr val="dk2"/>
                </a:solidFill>
              </a:rPr>
              <a:t>　</a:t>
            </a:r>
            <a:endParaRPr b="1" sz="3200">
              <a:solidFill>
                <a:schemeClr val="dk2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lang="ja-JP" sz="3000">
                <a:solidFill>
                  <a:srgbClr val="717171"/>
                </a:solidFill>
              </a:rPr>
              <a:t>環境構築のコスト削減</a:t>
            </a:r>
            <a:endParaRPr b="1" sz="3000">
              <a:solidFill>
                <a:srgbClr val="717171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1" sz="3000">
              <a:solidFill>
                <a:srgbClr val="717171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lang="ja-JP" sz="3000">
                <a:solidFill>
                  <a:srgbClr val="717171"/>
                </a:solidFill>
              </a:rPr>
              <a:t>増強にかかるコスト削減</a:t>
            </a:r>
            <a:endParaRPr b="1" sz="3000">
              <a:solidFill>
                <a:srgbClr val="71717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13a80ead766_0_117"/>
          <p:cNvSpPr txBox="1"/>
          <p:nvPr>
            <p:ph idx="11" type="ftr"/>
          </p:nvPr>
        </p:nvSpPr>
        <p:spPr>
          <a:xfrm>
            <a:off x="5579704" y="6619165"/>
            <a:ext cx="4284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7200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ja-JP">
                <a:latin typeface="Arial"/>
                <a:ea typeface="Arial"/>
                <a:cs typeface="Arial"/>
                <a:sym typeface="Arial"/>
              </a:rPr>
              <a:t>Copyright © 2022 COCOTO CO., LTD. All Rights Reserved.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" name="Google Shape;312;g13a80ead766_0_117"/>
          <p:cNvSpPr/>
          <p:nvPr/>
        </p:nvSpPr>
        <p:spPr>
          <a:xfrm>
            <a:off x="121471" y="194526"/>
            <a:ext cx="10122600" cy="59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ja-JP" sz="32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▼</a:t>
            </a:r>
            <a:r>
              <a:rPr b="1" i="0" lang="ja-JP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ja-JP" sz="3200">
                <a:solidFill>
                  <a:schemeClr val="dk1"/>
                </a:solidFill>
              </a:rPr>
              <a:t>「Docker」を試してみたい</a:t>
            </a:r>
            <a:r>
              <a:rPr b="1" i="0" lang="ja-JP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　</a:t>
            </a:r>
            <a:endParaRPr b="1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" name="Google Shape;313;g13a80ead766_0_117"/>
          <p:cNvSpPr/>
          <p:nvPr/>
        </p:nvSpPr>
        <p:spPr>
          <a:xfrm>
            <a:off x="462225" y="1441398"/>
            <a:ext cx="8943000" cy="5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ja-JP" sz="3200" u="none" cap="none" strike="noStrike">
                <a:solidFill>
                  <a:srgbClr val="717171"/>
                </a:solidFill>
                <a:latin typeface="Arial"/>
                <a:ea typeface="Arial"/>
                <a:cs typeface="Arial"/>
                <a:sym typeface="Arial"/>
              </a:rPr>
              <a:t>■</a:t>
            </a:r>
            <a:r>
              <a:rPr b="1" lang="ja-JP" sz="3200">
                <a:solidFill>
                  <a:srgbClr val="717171"/>
                </a:solidFill>
              </a:rPr>
              <a:t>おすすめ</a:t>
            </a:r>
            <a:endParaRPr b="1" sz="3200">
              <a:solidFill>
                <a:srgbClr val="71717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71717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4" name="Google Shape;314;g13a80ead766_0_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0475" y="2405300"/>
            <a:ext cx="8487327" cy="1661825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g13a80ead766_0_117"/>
          <p:cNvSpPr txBox="1"/>
          <p:nvPr/>
        </p:nvSpPr>
        <p:spPr>
          <a:xfrm>
            <a:off x="2667000" y="4114800"/>
            <a:ext cx="4714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-JP"/>
              <a:t>https://www.youtube.com/watch?v=lZD1MIHwMBY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13a80ead766_0_0"/>
          <p:cNvSpPr txBox="1"/>
          <p:nvPr>
            <p:ph idx="11" type="ftr"/>
          </p:nvPr>
        </p:nvSpPr>
        <p:spPr>
          <a:xfrm>
            <a:off x="5579704" y="6619165"/>
            <a:ext cx="4284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72000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ja-JP">
                <a:latin typeface="Arial"/>
                <a:ea typeface="Arial"/>
                <a:cs typeface="Arial"/>
                <a:sym typeface="Arial"/>
              </a:rPr>
              <a:t>Copyright © 2022 COCOTO CO., LTD. All Rights Reserved.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g13a80ead766_0_0"/>
          <p:cNvSpPr/>
          <p:nvPr/>
        </p:nvSpPr>
        <p:spPr>
          <a:xfrm>
            <a:off x="121471" y="194526"/>
            <a:ext cx="10122600" cy="59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ja-JP" sz="32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▼</a:t>
            </a:r>
            <a:r>
              <a:rPr b="1" i="0" lang="ja-JP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ja-JP" sz="3200">
                <a:solidFill>
                  <a:schemeClr val="dk1"/>
                </a:solidFill>
              </a:rPr>
              <a:t>目的</a:t>
            </a:r>
            <a:r>
              <a:rPr b="1" i="0" lang="ja-JP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　</a:t>
            </a:r>
            <a:endParaRPr b="1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g13a80ead766_0_0"/>
          <p:cNvSpPr/>
          <p:nvPr/>
        </p:nvSpPr>
        <p:spPr>
          <a:xfrm>
            <a:off x="233625" y="4641800"/>
            <a:ext cx="9485100" cy="5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lang="ja-JP" sz="3200">
                <a:solidFill>
                  <a:srgbClr val="717171"/>
                </a:solidFill>
              </a:rPr>
              <a:t>①</a:t>
            </a:r>
            <a:r>
              <a:rPr b="1" lang="ja-JP" sz="3200">
                <a:solidFill>
                  <a:srgbClr val="717171"/>
                </a:solidFill>
              </a:rPr>
              <a:t>「</a:t>
            </a:r>
            <a:r>
              <a:rPr b="1" lang="ja-JP" sz="3200">
                <a:solidFill>
                  <a:srgbClr val="717171"/>
                </a:solidFill>
              </a:rPr>
              <a:t>Docker」で</a:t>
            </a:r>
            <a:r>
              <a:rPr b="1" lang="ja-JP" sz="3200">
                <a:solidFill>
                  <a:schemeClr val="dk2"/>
                </a:solidFill>
              </a:rPr>
              <a:t>できることを理解</a:t>
            </a:r>
            <a:r>
              <a:rPr b="1" lang="ja-JP" sz="3200">
                <a:solidFill>
                  <a:srgbClr val="717171"/>
                </a:solidFill>
              </a:rPr>
              <a:t>する</a:t>
            </a:r>
            <a:endParaRPr b="1" i="0" sz="2400" u="none" cap="none" strike="noStrike">
              <a:solidFill>
                <a:srgbClr val="71717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g13a80ead766_0_0"/>
          <p:cNvSpPr/>
          <p:nvPr/>
        </p:nvSpPr>
        <p:spPr>
          <a:xfrm>
            <a:off x="233625" y="5556200"/>
            <a:ext cx="9370200" cy="5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lang="ja-JP" sz="3200">
                <a:solidFill>
                  <a:srgbClr val="717171"/>
                </a:solidFill>
              </a:rPr>
              <a:t>②</a:t>
            </a:r>
            <a:r>
              <a:rPr b="1" lang="ja-JP" sz="3200">
                <a:solidFill>
                  <a:srgbClr val="717171"/>
                </a:solidFill>
              </a:rPr>
              <a:t>  勉強会終了後に「Docker」を</a:t>
            </a:r>
            <a:r>
              <a:rPr b="1" lang="ja-JP" sz="3200">
                <a:solidFill>
                  <a:schemeClr val="dk2"/>
                </a:solidFill>
              </a:rPr>
              <a:t>試用できる</a:t>
            </a:r>
            <a:endParaRPr b="1" i="0" sz="2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0" name="Google Shape;60;g13a80ead766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8400" y="1349000"/>
            <a:ext cx="4687619" cy="246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11ef7f705d8_0_65"/>
          <p:cNvSpPr txBox="1"/>
          <p:nvPr>
            <p:ph idx="11" type="ftr"/>
          </p:nvPr>
        </p:nvSpPr>
        <p:spPr>
          <a:xfrm>
            <a:off x="5579704" y="6619165"/>
            <a:ext cx="4284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7200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ja-JP">
                <a:latin typeface="Arial"/>
                <a:ea typeface="Arial"/>
                <a:cs typeface="Arial"/>
                <a:sym typeface="Arial"/>
              </a:rPr>
              <a:t>Copyright © 2022 COCOTO CO., LTD. All Rights Reserved.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g11ef7f705d8_0_65"/>
          <p:cNvSpPr/>
          <p:nvPr/>
        </p:nvSpPr>
        <p:spPr>
          <a:xfrm>
            <a:off x="121471" y="194526"/>
            <a:ext cx="10122600" cy="59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ja-JP" sz="32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▼</a:t>
            </a:r>
            <a:r>
              <a:rPr b="1" lang="ja-JP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ja-JP" sz="3200">
                <a:solidFill>
                  <a:schemeClr val="dk1"/>
                </a:solidFill>
              </a:rPr>
              <a:t>「D</a:t>
            </a:r>
            <a:r>
              <a:rPr b="1" lang="ja-JP" sz="3200">
                <a:solidFill>
                  <a:schemeClr val="dk1"/>
                </a:solidFill>
              </a:rPr>
              <a:t>ocker」</a:t>
            </a:r>
            <a:r>
              <a:rPr b="1" lang="ja-JP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とは？　</a:t>
            </a:r>
            <a:endParaRPr b="1"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g11ef7f705d8_0_65"/>
          <p:cNvSpPr/>
          <p:nvPr/>
        </p:nvSpPr>
        <p:spPr>
          <a:xfrm>
            <a:off x="462225" y="1441398"/>
            <a:ext cx="89430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-JP" sz="3200">
                <a:solidFill>
                  <a:srgbClr val="717171"/>
                </a:solidFill>
                <a:latin typeface="Arial"/>
                <a:ea typeface="Arial"/>
                <a:cs typeface="Arial"/>
                <a:sym typeface="Arial"/>
              </a:rPr>
              <a:t>■</a:t>
            </a:r>
            <a:r>
              <a:rPr b="1" lang="ja-JP" sz="3200">
                <a:solidFill>
                  <a:srgbClr val="717171"/>
                </a:solidFill>
              </a:rPr>
              <a:t>「</a:t>
            </a:r>
            <a:r>
              <a:rPr b="1" lang="ja-JP" sz="3200">
                <a:solidFill>
                  <a:srgbClr val="717171"/>
                </a:solidFill>
                <a:latin typeface="Arial"/>
                <a:ea typeface="Arial"/>
                <a:cs typeface="Arial"/>
                <a:sym typeface="Arial"/>
              </a:rPr>
              <a:t>Docker</a:t>
            </a:r>
            <a:r>
              <a:rPr b="1" lang="ja-JP" sz="3200">
                <a:solidFill>
                  <a:srgbClr val="717171"/>
                </a:solidFill>
              </a:rPr>
              <a:t>」</a:t>
            </a:r>
            <a:r>
              <a:rPr b="1" lang="ja-JP" sz="3200">
                <a:solidFill>
                  <a:srgbClr val="717171"/>
                </a:solidFill>
                <a:latin typeface="Arial"/>
                <a:ea typeface="Arial"/>
                <a:cs typeface="Arial"/>
                <a:sym typeface="Arial"/>
              </a:rPr>
              <a:t>とは？</a:t>
            </a:r>
            <a:endParaRPr b="1" sz="2800">
              <a:solidFill>
                <a:srgbClr val="71717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9" name="Google Shape;69;g11ef7f705d8_0_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63813" y="2326933"/>
            <a:ext cx="2676899" cy="2248214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g11ef7f705d8_0_65"/>
          <p:cNvSpPr/>
          <p:nvPr/>
        </p:nvSpPr>
        <p:spPr>
          <a:xfrm>
            <a:off x="309825" y="4794197"/>
            <a:ext cx="89430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ja-JP" sz="2700" u="sng">
                <a:solidFill>
                  <a:srgbClr val="626262"/>
                </a:solidFill>
              </a:rPr>
              <a:t>Docker</a:t>
            </a:r>
            <a:r>
              <a:rPr b="1" lang="ja-JP" sz="2700" u="sng">
                <a:solidFill>
                  <a:srgbClr val="626262"/>
                </a:solidFill>
              </a:rPr>
              <a:t>とは</a:t>
            </a:r>
            <a:r>
              <a:rPr b="1" lang="ja-JP" sz="2700" u="sng">
                <a:solidFill>
                  <a:schemeClr val="dk2"/>
                </a:solidFill>
              </a:rPr>
              <a:t>「</a:t>
            </a:r>
            <a:r>
              <a:rPr b="1" lang="ja-JP" sz="2700" u="sng">
                <a:solidFill>
                  <a:schemeClr val="dk2"/>
                </a:solidFill>
              </a:rPr>
              <a:t>コンテナ」</a:t>
            </a:r>
            <a:r>
              <a:rPr b="1" lang="ja-JP" sz="2700" u="sng">
                <a:solidFill>
                  <a:srgbClr val="626262"/>
                </a:solidFill>
              </a:rPr>
              <a:t>を</a:t>
            </a:r>
            <a:r>
              <a:rPr b="1" lang="ja-JP" sz="2700" u="sng">
                <a:solidFill>
                  <a:schemeClr val="dk2"/>
                </a:solidFill>
              </a:rPr>
              <a:t>作成・起動するツール</a:t>
            </a:r>
            <a:endParaRPr b="1" sz="2700" u="sng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11ef7f705d8_0_10"/>
          <p:cNvSpPr txBox="1"/>
          <p:nvPr>
            <p:ph idx="11" type="ftr"/>
          </p:nvPr>
        </p:nvSpPr>
        <p:spPr>
          <a:xfrm>
            <a:off x="5579704" y="6619165"/>
            <a:ext cx="4284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7200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ja-JP">
                <a:latin typeface="Arial"/>
                <a:ea typeface="Arial"/>
                <a:cs typeface="Arial"/>
                <a:sym typeface="Arial"/>
              </a:rPr>
              <a:t>Copyright © 2022 COCOTO CO., LTD. All Rights Reserved.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g11ef7f705d8_0_10"/>
          <p:cNvSpPr/>
          <p:nvPr/>
        </p:nvSpPr>
        <p:spPr>
          <a:xfrm>
            <a:off x="121471" y="194526"/>
            <a:ext cx="10122600" cy="59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ja-JP" sz="32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▼</a:t>
            </a:r>
            <a:r>
              <a:rPr b="1" lang="ja-JP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ja-JP" sz="3200">
                <a:solidFill>
                  <a:schemeClr val="dk1"/>
                </a:solidFill>
              </a:rPr>
              <a:t>「コンテナ」とは？</a:t>
            </a:r>
            <a:r>
              <a:rPr b="1" lang="ja-JP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　</a:t>
            </a:r>
            <a:endParaRPr b="1"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g11ef7f705d8_0_10"/>
          <p:cNvSpPr/>
          <p:nvPr/>
        </p:nvSpPr>
        <p:spPr>
          <a:xfrm>
            <a:off x="462225" y="1365198"/>
            <a:ext cx="8943000" cy="5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-JP" sz="3200">
                <a:solidFill>
                  <a:srgbClr val="717171"/>
                </a:solidFill>
                <a:latin typeface="Arial"/>
                <a:ea typeface="Arial"/>
                <a:cs typeface="Arial"/>
                <a:sym typeface="Arial"/>
              </a:rPr>
              <a:t>■ </a:t>
            </a:r>
            <a:r>
              <a:rPr b="1" lang="ja-JP" sz="3200">
                <a:solidFill>
                  <a:srgbClr val="717171"/>
                </a:solidFill>
              </a:rPr>
              <a:t>アプリケーションを動かすために必要な部品</a:t>
            </a:r>
            <a:endParaRPr b="1" sz="3200">
              <a:solidFill>
                <a:srgbClr val="71717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-JP" sz="2400">
                <a:solidFill>
                  <a:srgbClr val="717171"/>
                </a:solidFill>
              </a:rPr>
              <a:t>　　</a:t>
            </a:r>
            <a:endParaRPr b="1" sz="2400">
              <a:solidFill>
                <a:srgbClr val="717171"/>
              </a:solidFill>
            </a:endParaRPr>
          </a:p>
        </p:txBody>
      </p:sp>
      <p:pic>
        <p:nvPicPr>
          <p:cNvPr id="79" name="Google Shape;79;g11ef7f705d8_0_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2368" y="4615652"/>
            <a:ext cx="4392127" cy="151429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g11ef7f705d8_0_10"/>
          <p:cNvSpPr/>
          <p:nvPr/>
        </p:nvSpPr>
        <p:spPr>
          <a:xfrm rot="-5400000">
            <a:off x="5524990" y="5050178"/>
            <a:ext cx="582900" cy="4422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C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" name="Google Shape;81;g11ef7f705d8_0_10"/>
          <p:cNvSpPr/>
          <p:nvPr/>
        </p:nvSpPr>
        <p:spPr>
          <a:xfrm>
            <a:off x="6601400" y="4864275"/>
            <a:ext cx="1674600" cy="764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28575">
            <a:solidFill>
              <a:srgbClr val="F18B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ja-JP" sz="2300"/>
              <a:t>サーバ</a:t>
            </a:r>
            <a:endParaRPr b="1" sz="2300"/>
          </a:p>
        </p:txBody>
      </p:sp>
      <p:graphicFrame>
        <p:nvGraphicFramePr>
          <p:cNvPr id="82" name="Google Shape;82;g11ef7f705d8_0_10"/>
          <p:cNvGraphicFramePr/>
          <p:nvPr/>
        </p:nvGraphicFramePr>
        <p:xfrm>
          <a:off x="1300433" y="222974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{47B05E0D-B375-4AD6-856F-CB4331FC2C32}</a:tableStyleId>
              </a:tblPr>
              <a:tblGrid>
                <a:gridCol w="2857000"/>
                <a:gridCol w="3012400"/>
                <a:gridCol w="1769000"/>
              </a:tblGrid>
              <a:tr h="3657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-JP" sz="1800"/>
                        <a:t>目的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-JP" sz="1800"/>
                        <a:t>名前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-JP" sz="1800"/>
                        <a:t>例</a:t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368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ja-JP" sz="1600">
                          <a:solidFill>
                            <a:srgbClr val="71717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何を使って動かす？</a:t>
                      </a:r>
                      <a:endParaRPr sz="16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b="1" lang="ja-JP" sz="1600">
                          <a:solidFill>
                            <a:srgbClr val="71717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ランタイム/エンジン</a:t>
                      </a:r>
                      <a:endParaRPr sz="16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b="1" lang="ja-JP" sz="1600">
                          <a:solidFill>
                            <a:srgbClr val="71717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Java, Ruby</a:t>
                      </a:r>
                      <a:endParaRPr b="1" sz="1600">
                        <a:solidFill>
                          <a:srgbClr val="62626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</a:tr>
              <a:tr h="368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ja-JP" sz="1600">
                          <a:solidFill>
                            <a:srgbClr val="71717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何を動かす？</a:t>
                      </a:r>
                      <a:endParaRPr sz="16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b="1" lang="ja-JP" sz="1600">
                          <a:solidFill>
                            <a:srgbClr val="71717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プログラムコード</a:t>
                      </a:r>
                      <a:endParaRPr sz="16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t/>
                      </a:r>
                      <a:endParaRPr sz="1600"/>
                    </a:p>
                  </a:txBody>
                  <a:tcPr marT="45725" marB="45725" marR="91450" marL="91450"/>
                </a:tc>
              </a:tr>
              <a:tr h="466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ja-JP" sz="1600">
                          <a:solidFill>
                            <a:srgbClr val="62626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どこの環境で動かす？</a:t>
                      </a:r>
                      <a:endParaRPr sz="1600">
                        <a:solidFill>
                          <a:srgbClr val="71717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b="1" lang="ja-JP" sz="1600">
                          <a:solidFill>
                            <a:srgbClr val="71717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環境設定</a:t>
                      </a:r>
                      <a:endParaRPr sz="1600">
                        <a:solidFill>
                          <a:srgbClr val="62626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ja-JP" sz="1600">
                          <a:solidFill>
                            <a:srgbClr val="71717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エンドポイント</a:t>
                      </a:r>
                      <a:endParaRPr b="1" i="0" sz="1600" u="none" cap="none" strike="noStrike">
                        <a:solidFill>
                          <a:srgbClr val="62626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</a:tr>
              <a:tr h="579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ja-JP" sz="1600">
                          <a:solidFill>
                            <a:srgbClr val="71717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その他必要なもの</a:t>
                      </a:r>
                      <a:endParaRPr i="0" sz="1600" u="none" cap="none" strike="noStrike">
                        <a:solidFill>
                          <a:srgbClr val="62626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b="1" lang="ja-JP" sz="1600">
                          <a:solidFill>
                            <a:srgbClr val="71717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ミドルウェア/ライブラリ</a:t>
                      </a:r>
                      <a:endParaRPr b="1" i="0" sz="1600" u="none" cap="none" strike="noStrike">
                        <a:solidFill>
                          <a:srgbClr val="62626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ja-JP" sz="1600">
                          <a:solidFill>
                            <a:srgbClr val="62626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Nginx、MySQL</a:t>
                      </a:r>
                      <a:endParaRPr b="1" i="0" sz="1600" u="none" cap="none" strike="noStrike">
                        <a:solidFill>
                          <a:srgbClr val="62626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3a80ead766_0_46"/>
          <p:cNvSpPr txBox="1"/>
          <p:nvPr>
            <p:ph idx="11" type="ftr"/>
          </p:nvPr>
        </p:nvSpPr>
        <p:spPr>
          <a:xfrm>
            <a:off x="5579704" y="6619165"/>
            <a:ext cx="4284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7200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ja-JP">
                <a:latin typeface="Arial"/>
                <a:ea typeface="Arial"/>
                <a:cs typeface="Arial"/>
                <a:sym typeface="Arial"/>
              </a:rPr>
              <a:t>Copyright © 2022 COCOTO CO., LTD. All Rights Reserved.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g13a80ead766_0_46"/>
          <p:cNvSpPr/>
          <p:nvPr/>
        </p:nvSpPr>
        <p:spPr>
          <a:xfrm>
            <a:off x="121471" y="194526"/>
            <a:ext cx="10122600" cy="59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ja-JP" sz="32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▼</a:t>
            </a:r>
            <a:r>
              <a:rPr b="1" lang="ja-JP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ja-JP" sz="3200">
                <a:solidFill>
                  <a:schemeClr val="dk1"/>
                </a:solidFill>
              </a:rPr>
              <a:t>「コンテナ」とは？</a:t>
            </a:r>
            <a:r>
              <a:rPr b="1" lang="ja-JP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　</a:t>
            </a:r>
            <a:endParaRPr b="1"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g13a80ead766_0_46"/>
          <p:cNvSpPr/>
          <p:nvPr/>
        </p:nvSpPr>
        <p:spPr>
          <a:xfrm>
            <a:off x="462225" y="1365198"/>
            <a:ext cx="8943000" cy="5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-JP" sz="3200">
                <a:solidFill>
                  <a:srgbClr val="717171"/>
                </a:solidFill>
                <a:latin typeface="Arial"/>
                <a:ea typeface="Arial"/>
                <a:cs typeface="Arial"/>
                <a:sym typeface="Arial"/>
              </a:rPr>
              <a:t>■ </a:t>
            </a:r>
            <a:r>
              <a:rPr b="1" lang="ja-JP" sz="3200">
                <a:solidFill>
                  <a:srgbClr val="717171"/>
                </a:solidFill>
              </a:rPr>
              <a:t>アプリケーションを動かすために必要な部品</a:t>
            </a:r>
            <a:endParaRPr b="1" sz="3200">
              <a:solidFill>
                <a:srgbClr val="71717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-JP" sz="2400">
                <a:solidFill>
                  <a:srgbClr val="717171"/>
                </a:solidFill>
              </a:rPr>
              <a:t>　　</a:t>
            </a:r>
            <a:endParaRPr b="1" sz="2400">
              <a:solidFill>
                <a:srgbClr val="717171"/>
              </a:solidFill>
            </a:endParaRPr>
          </a:p>
        </p:txBody>
      </p:sp>
      <p:pic>
        <p:nvPicPr>
          <p:cNvPr id="91" name="Google Shape;91;g13a80ead766_0_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2368" y="4615652"/>
            <a:ext cx="4392127" cy="151429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92" name="Google Shape;92;g13a80ead766_0_46"/>
          <p:cNvGraphicFramePr/>
          <p:nvPr/>
        </p:nvGraphicFramePr>
        <p:xfrm>
          <a:off x="1300433" y="222974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{47B05E0D-B375-4AD6-856F-CB4331FC2C32}</a:tableStyleId>
              </a:tblPr>
              <a:tblGrid>
                <a:gridCol w="2857000"/>
                <a:gridCol w="3012400"/>
                <a:gridCol w="1769000"/>
              </a:tblGrid>
              <a:tr h="3657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-JP" sz="1800"/>
                        <a:t>目的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-JP" sz="1800"/>
                        <a:t>名前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-JP" sz="1800"/>
                        <a:t>例</a:t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368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ja-JP" sz="1600">
                          <a:solidFill>
                            <a:srgbClr val="71717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何を使って動かす？</a:t>
                      </a:r>
                      <a:endParaRPr sz="16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b="1" lang="ja-JP" sz="1600">
                          <a:solidFill>
                            <a:srgbClr val="71717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ランタイム/エンジン</a:t>
                      </a:r>
                      <a:endParaRPr sz="16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b="1" lang="ja-JP" sz="1600">
                          <a:solidFill>
                            <a:srgbClr val="71717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Java, Ruby</a:t>
                      </a:r>
                      <a:endParaRPr b="1" sz="1600">
                        <a:solidFill>
                          <a:srgbClr val="62626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</a:tr>
              <a:tr h="368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ja-JP" sz="1600">
                          <a:solidFill>
                            <a:srgbClr val="71717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何を動かす？</a:t>
                      </a:r>
                      <a:endParaRPr sz="16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b="1" lang="ja-JP" sz="1600">
                          <a:solidFill>
                            <a:srgbClr val="71717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プログラムコード</a:t>
                      </a:r>
                      <a:endParaRPr sz="16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t/>
                      </a:r>
                      <a:endParaRPr sz="1600"/>
                    </a:p>
                  </a:txBody>
                  <a:tcPr marT="45725" marB="45725" marR="91450" marL="91450"/>
                </a:tc>
              </a:tr>
              <a:tr h="466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ja-JP" sz="1600">
                          <a:solidFill>
                            <a:srgbClr val="62626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どこの環境で動かす？</a:t>
                      </a:r>
                      <a:endParaRPr sz="1600">
                        <a:solidFill>
                          <a:srgbClr val="71717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b="1" lang="ja-JP" sz="1600">
                          <a:solidFill>
                            <a:srgbClr val="71717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環境設定</a:t>
                      </a:r>
                      <a:endParaRPr sz="1600">
                        <a:solidFill>
                          <a:srgbClr val="62626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ja-JP" sz="1600">
                          <a:solidFill>
                            <a:srgbClr val="71717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エンドポイント</a:t>
                      </a:r>
                      <a:endParaRPr b="1" i="0" sz="1600" u="none" cap="none" strike="noStrike">
                        <a:solidFill>
                          <a:srgbClr val="62626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</a:tr>
              <a:tr h="579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ja-JP" sz="1600">
                          <a:solidFill>
                            <a:srgbClr val="71717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その他必要なもの</a:t>
                      </a:r>
                      <a:endParaRPr i="0" sz="1600" u="none" cap="none" strike="noStrike">
                        <a:solidFill>
                          <a:srgbClr val="62626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b="1" lang="ja-JP" sz="1600">
                          <a:solidFill>
                            <a:srgbClr val="71717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ミドルウェア/ライブラリ</a:t>
                      </a:r>
                      <a:endParaRPr b="1" i="0" sz="1600" u="none" cap="none" strike="noStrike">
                        <a:solidFill>
                          <a:srgbClr val="62626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ja-JP" sz="1600">
                          <a:solidFill>
                            <a:srgbClr val="62626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Nginx、MySQL</a:t>
                      </a:r>
                      <a:endParaRPr b="1" i="0" sz="1600" u="none" cap="none" strike="noStrike">
                        <a:solidFill>
                          <a:srgbClr val="62626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sp>
        <p:nvSpPr>
          <p:cNvPr id="93" name="Google Shape;93;g13a80ead766_0_46"/>
          <p:cNvSpPr/>
          <p:nvPr/>
        </p:nvSpPr>
        <p:spPr>
          <a:xfrm rot="-5400000">
            <a:off x="5524990" y="5050178"/>
            <a:ext cx="582900" cy="4422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C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g13a80ead766_0_46"/>
          <p:cNvSpPr/>
          <p:nvPr/>
        </p:nvSpPr>
        <p:spPr>
          <a:xfrm>
            <a:off x="6601400" y="4864275"/>
            <a:ext cx="1674600" cy="764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28575">
            <a:solidFill>
              <a:srgbClr val="F18B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ja-JP" sz="2400" u="sng">
                <a:solidFill>
                  <a:schemeClr val="dk2"/>
                </a:solidFill>
              </a:rPr>
              <a:t>コンテナ</a:t>
            </a:r>
            <a:endParaRPr b="1" sz="2400" u="sng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3a80ead766_0_57"/>
          <p:cNvSpPr txBox="1"/>
          <p:nvPr>
            <p:ph idx="11" type="ftr"/>
          </p:nvPr>
        </p:nvSpPr>
        <p:spPr>
          <a:xfrm>
            <a:off x="5579704" y="6619165"/>
            <a:ext cx="4284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7200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ja-JP">
                <a:latin typeface="Arial"/>
                <a:ea typeface="Arial"/>
                <a:cs typeface="Arial"/>
                <a:sym typeface="Arial"/>
              </a:rPr>
              <a:t>Copyright © 2022 COCOTO CO., LTD. All Rights Reserved.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g13a80ead766_0_57"/>
          <p:cNvSpPr/>
          <p:nvPr/>
        </p:nvSpPr>
        <p:spPr>
          <a:xfrm>
            <a:off x="121471" y="194526"/>
            <a:ext cx="10122600" cy="59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ja-JP" sz="32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▼</a:t>
            </a:r>
            <a:r>
              <a:rPr b="1" lang="ja-JP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ja-JP" sz="3200">
                <a:solidFill>
                  <a:schemeClr val="dk1"/>
                </a:solidFill>
              </a:rPr>
              <a:t>「コンテナ」とは？</a:t>
            </a:r>
            <a:r>
              <a:rPr b="1" lang="ja-JP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　</a:t>
            </a:r>
            <a:endParaRPr b="1"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g13a80ead766_0_57"/>
          <p:cNvSpPr/>
          <p:nvPr/>
        </p:nvSpPr>
        <p:spPr>
          <a:xfrm>
            <a:off x="462225" y="1365198"/>
            <a:ext cx="8943000" cy="5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-JP" sz="3200">
                <a:solidFill>
                  <a:srgbClr val="717171"/>
                </a:solidFill>
                <a:latin typeface="Arial"/>
                <a:ea typeface="Arial"/>
                <a:cs typeface="Arial"/>
                <a:sym typeface="Arial"/>
              </a:rPr>
              <a:t>■ </a:t>
            </a:r>
            <a:r>
              <a:rPr b="1" lang="ja-JP" sz="3200">
                <a:solidFill>
                  <a:srgbClr val="717171"/>
                </a:solidFill>
              </a:rPr>
              <a:t>「コンテナ」とは？</a:t>
            </a:r>
            <a:endParaRPr b="1" sz="3200">
              <a:solidFill>
                <a:srgbClr val="71717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-JP" sz="2400">
                <a:solidFill>
                  <a:srgbClr val="717171"/>
                </a:solidFill>
              </a:rPr>
              <a:t>　　</a:t>
            </a:r>
            <a:endParaRPr b="1" sz="2400">
              <a:solidFill>
                <a:srgbClr val="717171"/>
              </a:solidFill>
            </a:endParaRPr>
          </a:p>
        </p:txBody>
      </p:sp>
      <p:sp>
        <p:nvSpPr>
          <p:cNvPr id="103" name="Google Shape;103;g13a80ead766_0_57"/>
          <p:cNvSpPr/>
          <p:nvPr/>
        </p:nvSpPr>
        <p:spPr>
          <a:xfrm>
            <a:off x="309825" y="3574997"/>
            <a:ext cx="89430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ja-JP" sz="2700" u="sng">
                <a:solidFill>
                  <a:srgbClr val="626262"/>
                </a:solidFill>
              </a:rPr>
              <a:t>コンテナ</a:t>
            </a:r>
            <a:r>
              <a:rPr b="1" lang="ja-JP" sz="2700" u="sng">
                <a:solidFill>
                  <a:srgbClr val="626262"/>
                </a:solidFill>
              </a:rPr>
              <a:t>とは</a:t>
            </a:r>
            <a:r>
              <a:rPr b="1" lang="ja-JP" sz="2700" u="sng">
                <a:solidFill>
                  <a:schemeClr val="dk2"/>
                </a:solidFill>
              </a:rPr>
              <a:t>アプリケーションの実行環境</a:t>
            </a:r>
            <a:r>
              <a:rPr b="1" lang="ja-JP" sz="2700" u="sng">
                <a:solidFill>
                  <a:srgbClr val="626262"/>
                </a:solidFill>
              </a:rPr>
              <a:t>である</a:t>
            </a:r>
            <a:endParaRPr b="1" sz="2700" u="sng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g13a80ead766_0_57"/>
          <p:cNvSpPr/>
          <p:nvPr/>
        </p:nvSpPr>
        <p:spPr>
          <a:xfrm>
            <a:off x="4610590" y="2992778"/>
            <a:ext cx="582900" cy="4422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C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g13a80ead766_0_57"/>
          <p:cNvSpPr/>
          <p:nvPr/>
        </p:nvSpPr>
        <p:spPr>
          <a:xfrm>
            <a:off x="309825" y="2279597"/>
            <a:ext cx="89430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ja-JP" sz="2200" u="sng">
                <a:solidFill>
                  <a:srgbClr val="626262"/>
                </a:solidFill>
              </a:rPr>
              <a:t>Dockerとは</a:t>
            </a:r>
            <a:r>
              <a:rPr b="1" lang="ja-JP" sz="2200" u="sng">
                <a:solidFill>
                  <a:schemeClr val="dk2"/>
                </a:solidFill>
              </a:rPr>
              <a:t>「コンテナ」</a:t>
            </a:r>
            <a:r>
              <a:rPr b="1" lang="ja-JP" sz="2200" u="sng">
                <a:solidFill>
                  <a:srgbClr val="626262"/>
                </a:solidFill>
              </a:rPr>
              <a:t>を</a:t>
            </a:r>
            <a:r>
              <a:rPr b="1" lang="ja-JP" sz="2200" u="sng">
                <a:solidFill>
                  <a:schemeClr val="dk2"/>
                </a:solidFill>
              </a:rPr>
              <a:t>作成・起動するツール</a:t>
            </a:r>
            <a:endParaRPr b="1" sz="2200" u="sng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6" name="Google Shape;106;g13a80ead766_0_57"/>
          <p:cNvGrpSpPr/>
          <p:nvPr/>
        </p:nvGrpSpPr>
        <p:grpSpPr>
          <a:xfrm>
            <a:off x="1342172" y="4457688"/>
            <a:ext cx="6765803" cy="1656638"/>
            <a:chOff x="808772" y="3467088"/>
            <a:chExt cx="6765803" cy="1656638"/>
          </a:xfrm>
        </p:grpSpPr>
        <p:sp>
          <p:nvSpPr>
            <p:cNvPr id="107" name="Google Shape;107;g13a80ead766_0_57"/>
            <p:cNvSpPr/>
            <p:nvPr/>
          </p:nvSpPr>
          <p:spPr>
            <a:xfrm>
              <a:off x="4814375" y="3467100"/>
              <a:ext cx="1636200" cy="764700"/>
            </a:xfrm>
            <a:prstGeom prst="roundRect">
              <a:avLst>
                <a:gd fmla="val 16667" name="adj"/>
              </a:avLst>
            </a:prstGeom>
            <a:solidFill>
              <a:srgbClr val="B6D7A8"/>
            </a:solidFill>
            <a:ln cap="flat" cmpd="sng" w="285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ja-JP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仮想</a:t>
              </a:r>
              <a:r>
                <a:rPr b="1" lang="ja-JP"/>
                <a:t>化</a:t>
              </a:r>
              <a:endParaRPr b="1"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lang="ja-JP"/>
                <a:t>10年</a:t>
              </a:r>
              <a:endParaRPr b="1"/>
            </a:p>
          </p:txBody>
        </p:sp>
        <p:sp>
          <p:nvSpPr>
            <p:cNvPr id="108" name="Google Shape;108;g13a80ead766_0_57"/>
            <p:cNvSpPr/>
            <p:nvPr/>
          </p:nvSpPr>
          <p:spPr>
            <a:xfrm>
              <a:off x="808775" y="3467088"/>
              <a:ext cx="3892800" cy="764700"/>
            </a:xfrm>
            <a:prstGeom prst="roundRect">
              <a:avLst>
                <a:gd fmla="val 16667" name="adj"/>
              </a:avLst>
            </a:prstGeom>
            <a:solidFill>
              <a:srgbClr val="D9D2E9"/>
            </a:solidFill>
            <a:ln cap="flat" cmpd="sng" w="285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lang="ja-JP"/>
                <a:t>オンプレ(OS)</a:t>
              </a:r>
              <a:endParaRPr b="1"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lang="ja-JP"/>
                <a:t>30年</a:t>
              </a:r>
              <a:endParaRPr b="1"/>
            </a:p>
          </p:txBody>
        </p:sp>
        <p:sp>
          <p:nvSpPr>
            <p:cNvPr id="109" name="Google Shape;109;g13a80ead766_0_57"/>
            <p:cNvSpPr/>
            <p:nvPr/>
          </p:nvSpPr>
          <p:spPr>
            <a:xfrm>
              <a:off x="6508975" y="3467100"/>
              <a:ext cx="1065600" cy="764700"/>
            </a:xfrm>
            <a:prstGeom prst="roundRect">
              <a:avLst>
                <a:gd fmla="val 16667" name="adj"/>
              </a:avLst>
            </a:prstGeom>
            <a:solidFill>
              <a:srgbClr val="9FC5E8"/>
            </a:solidFill>
            <a:ln cap="flat" cmpd="sng" w="285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lang="ja-JP"/>
                <a:t>コンテナ</a:t>
              </a:r>
              <a:endParaRPr b="1"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lang="ja-JP"/>
                <a:t>6年</a:t>
              </a:r>
              <a:endParaRPr b="1"/>
            </a:p>
          </p:txBody>
        </p:sp>
        <p:sp>
          <p:nvSpPr>
            <p:cNvPr id="110" name="Google Shape;110;g13a80ead766_0_57"/>
            <p:cNvSpPr/>
            <p:nvPr/>
          </p:nvSpPr>
          <p:spPr>
            <a:xfrm rot="-5400000">
              <a:off x="2520122" y="2829475"/>
              <a:ext cx="582900" cy="4005600"/>
            </a:xfrm>
            <a:prstGeom prst="downArrow">
              <a:avLst>
                <a:gd fmla="val 50000" name="adj1"/>
                <a:gd fmla="val 50000" name="adj2"/>
              </a:avLst>
            </a:prstGeom>
            <a:solidFill>
              <a:srgbClr val="D9D2E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1" i="0" sz="1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" name="Google Shape;111;g13a80ead766_0_57"/>
            <p:cNvSpPr/>
            <p:nvPr/>
          </p:nvSpPr>
          <p:spPr>
            <a:xfrm rot="-5400000">
              <a:off x="5375525" y="3979675"/>
              <a:ext cx="582900" cy="1705200"/>
            </a:xfrm>
            <a:prstGeom prst="downArrow">
              <a:avLst>
                <a:gd fmla="val 50000" name="adj1"/>
                <a:gd fmla="val 50000" name="adj2"/>
              </a:avLst>
            </a:prstGeom>
            <a:solidFill>
              <a:srgbClr val="B6D7A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1" i="0" sz="1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Google Shape;112;g13a80ead766_0_57"/>
            <p:cNvSpPr/>
            <p:nvPr/>
          </p:nvSpPr>
          <p:spPr>
            <a:xfrm rot="-5400000">
              <a:off x="6750325" y="4299475"/>
              <a:ext cx="582900" cy="1065600"/>
            </a:xfrm>
            <a:prstGeom prst="downArrow">
              <a:avLst>
                <a:gd fmla="val 50000" name="adj1"/>
                <a:gd fmla="val 50000" name="adj2"/>
              </a:avLst>
            </a:prstGeom>
            <a:solidFill>
              <a:srgbClr val="9FC5E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1" i="0" sz="1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1ef7f705d8_0_22"/>
          <p:cNvSpPr txBox="1"/>
          <p:nvPr>
            <p:ph idx="11" type="ftr"/>
          </p:nvPr>
        </p:nvSpPr>
        <p:spPr>
          <a:xfrm>
            <a:off x="5579704" y="6619165"/>
            <a:ext cx="4284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7200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ja-JP">
                <a:latin typeface="Arial"/>
                <a:ea typeface="Arial"/>
                <a:cs typeface="Arial"/>
                <a:sym typeface="Arial"/>
              </a:rPr>
              <a:t>Copyright © 2022 COCOTO CO., LTD. All Rights Reserved.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g11ef7f705d8_0_22"/>
          <p:cNvSpPr/>
          <p:nvPr/>
        </p:nvSpPr>
        <p:spPr>
          <a:xfrm>
            <a:off x="121471" y="194526"/>
            <a:ext cx="10122600" cy="59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ja-JP" sz="32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▼</a:t>
            </a:r>
            <a:r>
              <a:rPr b="1" lang="ja-JP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ja-JP" sz="3200">
                <a:solidFill>
                  <a:schemeClr val="dk1"/>
                </a:solidFill>
              </a:rPr>
              <a:t>コンテナとサーバの違いは</a:t>
            </a:r>
            <a:r>
              <a:rPr b="1" lang="ja-JP" sz="3200">
                <a:solidFill>
                  <a:schemeClr val="dk1"/>
                </a:solidFill>
              </a:rPr>
              <a:t>？</a:t>
            </a:r>
            <a:r>
              <a:rPr b="1" lang="ja-JP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　</a:t>
            </a:r>
            <a:endParaRPr b="1"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g11ef7f705d8_0_22"/>
          <p:cNvSpPr/>
          <p:nvPr/>
        </p:nvSpPr>
        <p:spPr>
          <a:xfrm>
            <a:off x="462225" y="1365198"/>
            <a:ext cx="8943000" cy="5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-JP" sz="3200">
                <a:solidFill>
                  <a:srgbClr val="717171"/>
                </a:solidFill>
                <a:latin typeface="Arial"/>
                <a:ea typeface="Arial"/>
                <a:cs typeface="Arial"/>
                <a:sym typeface="Arial"/>
              </a:rPr>
              <a:t>■</a:t>
            </a:r>
            <a:r>
              <a:rPr b="1" lang="ja-JP" sz="3200">
                <a:solidFill>
                  <a:srgbClr val="717171"/>
                </a:solidFill>
              </a:rPr>
              <a:t>「サーバ」を利用したアプリ実行環境</a:t>
            </a:r>
            <a:endParaRPr b="1" sz="3200">
              <a:solidFill>
                <a:srgbClr val="71717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-JP" sz="3200">
                <a:solidFill>
                  <a:srgbClr val="717171"/>
                </a:solidFill>
              </a:rPr>
              <a:t>　</a:t>
            </a:r>
            <a:r>
              <a:rPr b="1" lang="ja-JP" sz="2500">
                <a:solidFill>
                  <a:srgbClr val="717171"/>
                </a:solidFill>
              </a:rPr>
              <a:t>参考：ハイパーバイザー利用時</a:t>
            </a:r>
            <a:endParaRPr b="1" sz="2500">
              <a:solidFill>
                <a:srgbClr val="71717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-JP" sz="2400">
                <a:solidFill>
                  <a:srgbClr val="717171"/>
                </a:solidFill>
              </a:rPr>
              <a:t>　　</a:t>
            </a:r>
            <a:endParaRPr b="1" sz="2400">
              <a:solidFill>
                <a:srgbClr val="717171"/>
              </a:solidFill>
            </a:endParaRPr>
          </a:p>
        </p:txBody>
      </p:sp>
      <p:sp>
        <p:nvSpPr>
          <p:cNvPr id="121" name="Google Shape;121;g11ef7f705d8_0_22"/>
          <p:cNvSpPr/>
          <p:nvPr/>
        </p:nvSpPr>
        <p:spPr>
          <a:xfrm>
            <a:off x="5340950" y="5315875"/>
            <a:ext cx="3435300" cy="764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28575">
            <a:solidFill>
              <a:srgbClr val="F18B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ja-JP"/>
              <a:t>物理サーバ(kks,ssk,ogk….)</a:t>
            </a:r>
            <a:endParaRPr b="1"/>
          </a:p>
        </p:txBody>
      </p:sp>
      <p:sp>
        <p:nvSpPr>
          <p:cNvPr id="122" name="Google Shape;122;g11ef7f705d8_0_22"/>
          <p:cNvSpPr/>
          <p:nvPr/>
        </p:nvSpPr>
        <p:spPr>
          <a:xfrm>
            <a:off x="5340950" y="4483263"/>
            <a:ext cx="3435300" cy="764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28575">
            <a:solidFill>
              <a:srgbClr val="F18B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ja-JP"/>
              <a:t>ハイパーバイザー(KVM)</a:t>
            </a:r>
            <a:endParaRPr b="1"/>
          </a:p>
        </p:txBody>
      </p:sp>
      <p:sp>
        <p:nvSpPr>
          <p:cNvPr id="123" name="Google Shape;123;g11ef7f705d8_0_22"/>
          <p:cNvSpPr/>
          <p:nvPr/>
        </p:nvSpPr>
        <p:spPr>
          <a:xfrm>
            <a:off x="7134800" y="3645075"/>
            <a:ext cx="1674600" cy="764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28575">
            <a:solidFill>
              <a:srgbClr val="F18B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ja-JP"/>
              <a:t>仮想機(.ynw)</a:t>
            </a:r>
            <a:endParaRPr b="1"/>
          </a:p>
        </p:txBody>
      </p:sp>
      <p:sp>
        <p:nvSpPr>
          <p:cNvPr id="124" name="Google Shape;124;g11ef7f705d8_0_22"/>
          <p:cNvSpPr/>
          <p:nvPr/>
        </p:nvSpPr>
        <p:spPr>
          <a:xfrm>
            <a:off x="5306000" y="3645075"/>
            <a:ext cx="1674600" cy="764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28575">
            <a:solidFill>
              <a:srgbClr val="F18B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ja-JP"/>
              <a:t>仮想機(</a:t>
            </a:r>
            <a:r>
              <a:rPr b="1" lang="ja-JP"/>
              <a:t>.</a:t>
            </a:r>
            <a:r>
              <a:rPr b="1" lang="ja-JP"/>
              <a:t>ynw)</a:t>
            </a:r>
            <a:endParaRPr b="1"/>
          </a:p>
        </p:txBody>
      </p:sp>
      <p:sp>
        <p:nvSpPr>
          <p:cNvPr id="125" name="Google Shape;125;g11ef7f705d8_0_22"/>
          <p:cNvSpPr/>
          <p:nvPr/>
        </p:nvSpPr>
        <p:spPr>
          <a:xfrm>
            <a:off x="5306000" y="3084225"/>
            <a:ext cx="1674600" cy="487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28575">
            <a:solidFill>
              <a:srgbClr val="F18B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ja-JP"/>
              <a:t>OS(centOS)</a:t>
            </a:r>
            <a:endParaRPr b="1"/>
          </a:p>
        </p:txBody>
      </p:sp>
      <p:sp>
        <p:nvSpPr>
          <p:cNvPr id="126" name="Google Shape;126;g11ef7f705d8_0_22"/>
          <p:cNvSpPr/>
          <p:nvPr/>
        </p:nvSpPr>
        <p:spPr>
          <a:xfrm>
            <a:off x="7134800" y="3084075"/>
            <a:ext cx="1674600" cy="487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28575">
            <a:solidFill>
              <a:srgbClr val="F18B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ja-JP"/>
              <a:t>OS(yjLinux)</a:t>
            </a:r>
            <a:endParaRPr b="1"/>
          </a:p>
        </p:txBody>
      </p:sp>
      <p:sp>
        <p:nvSpPr>
          <p:cNvPr id="127" name="Google Shape;127;g11ef7f705d8_0_22"/>
          <p:cNvSpPr/>
          <p:nvPr/>
        </p:nvSpPr>
        <p:spPr>
          <a:xfrm>
            <a:off x="5306000" y="2633000"/>
            <a:ext cx="1674600" cy="328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28575">
            <a:solidFill>
              <a:srgbClr val="F18B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ja-JP" sz="1100"/>
              <a:t>アプリ</a:t>
            </a:r>
            <a:endParaRPr b="1" sz="1100"/>
          </a:p>
        </p:txBody>
      </p:sp>
      <p:sp>
        <p:nvSpPr>
          <p:cNvPr id="128" name="Google Shape;128;g11ef7f705d8_0_22"/>
          <p:cNvSpPr/>
          <p:nvPr/>
        </p:nvSpPr>
        <p:spPr>
          <a:xfrm>
            <a:off x="7134800" y="2633000"/>
            <a:ext cx="1674600" cy="328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28575">
            <a:solidFill>
              <a:srgbClr val="F18B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ja-JP" sz="1100"/>
              <a:t>アプリ</a:t>
            </a:r>
            <a:endParaRPr b="1" sz="1100"/>
          </a:p>
        </p:txBody>
      </p:sp>
      <p:pic>
        <p:nvPicPr>
          <p:cNvPr id="129" name="Google Shape;129;g11ef7f705d8_0_22"/>
          <p:cNvPicPr preferRelativeResize="0"/>
          <p:nvPr/>
        </p:nvPicPr>
        <p:blipFill rotWithShape="1">
          <a:blip r:embed="rId3">
            <a:alphaModFix/>
          </a:blip>
          <a:srcRect b="0" l="0" r="49650" t="0"/>
          <a:stretch/>
        </p:blipFill>
        <p:spPr>
          <a:xfrm>
            <a:off x="1143000" y="2415800"/>
            <a:ext cx="3495024" cy="3904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3a80ead766_0_69"/>
          <p:cNvSpPr txBox="1"/>
          <p:nvPr>
            <p:ph idx="11" type="ftr"/>
          </p:nvPr>
        </p:nvSpPr>
        <p:spPr>
          <a:xfrm>
            <a:off x="5579704" y="6619165"/>
            <a:ext cx="4284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7200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ja-JP">
                <a:latin typeface="Arial"/>
                <a:ea typeface="Arial"/>
                <a:cs typeface="Arial"/>
                <a:sym typeface="Arial"/>
              </a:rPr>
              <a:t>Copyright © 2022 COCOTO CO., LTD. All Rights Reserved.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g13a80ead766_0_69"/>
          <p:cNvSpPr/>
          <p:nvPr/>
        </p:nvSpPr>
        <p:spPr>
          <a:xfrm>
            <a:off x="121471" y="194526"/>
            <a:ext cx="10122600" cy="59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ja-JP" sz="32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▼</a:t>
            </a:r>
            <a:r>
              <a:rPr b="1" lang="ja-JP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ja-JP" sz="3200">
                <a:solidFill>
                  <a:schemeClr val="dk1"/>
                </a:solidFill>
              </a:rPr>
              <a:t>コンテナとサーバの違いは？</a:t>
            </a:r>
            <a:r>
              <a:rPr b="1" lang="ja-JP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　</a:t>
            </a:r>
            <a:endParaRPr b="1"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g13a80ead766_0_69"/>
          <p:cNvSpPr/>
          <p:nvPr/>
        </p:nvSpPr>
        <p:spPr>
          <a:xfrm>
            <a:off x="462225" y="1365198"/>
            <a:ext cx="8943000" cy="5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-JP" sz="3200">
                <a:solidFill>
                  <a:srgbClr val="717171"/>
                </a:solidFill>
                <a:latin typeface="Arial"/>
                <a:ea typeface="Arial"/>
                <a:cs typeface="Arial"/>
                <a:sym typeface="Arial"/>
              </a:rPr>
              <a:t>■</a:t>
            </a:r>
            <a:r>
              <a:rPr b="1" lang="ja-JP" sz="3200">
                <a:solidFill>
                  <a:srgbClr val="717171"/>
                </a:solidFill>
              </a:rPr>
              <a:t>「</a:t>
            </a:r>
            <a:r>
              <a:rPr b="1" lang="ja-JP" sz="3200">
                <a:solidFill>
                  <a:srgbClr val="717171"/>
                </a:solidFill>
              </a:rPr>
              <a:t>コンテナ</a:t>
            </a:r>
            <a:r>
              <a:rPr b="1" lang="ja-JP" sz="3200">
                <a:solidFill>
                  <a:srgbClr val="717171"/>
                </a:solidFill>
              </a:rPr>
              <a:t>」を利用した</a:t>
            </a:r>
            <a:r>
              <a:rPr b="1" lang="ja-JP" sz="3200">
                <a:solidFill>
                  <a:srgbClr val="717171"/>
                </a:solidFill>
              </a:rPr>
              <a:t>アプリ</a:t>
            </a:r>
            <a:r>
              <a:rPr b="1" lang="ja-JP" sz="3200">
                <a:solidFill>
                  <a:srgbClr val="717171"/>
                </a:solidFill>
              </a:rPr>
              <a:t>実行環境</a:t>
            </a:r>
            <a:endParaRPr b="1" sz="3200">
              <a:solidFill>
                <a:srgbClr val="71717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-JP" sz="3200">
                <a:solidFill>
                  <a:srgbClr val="717171"/>
                </a:solidFill>
              </a:rPr>
              <a:t>　</a:t>
            </a:r>
            <a:r>
              <a:rPr b="1" lang="ja-JP" sz="2500">
                <a:solidFill>
                  <a:srgbClr val="717171"/>
                </a:solidFill>
              </a:rPr>
              <a:t>参考：</a:t>
            </a:r>
            <a:r>
              <a:rPr b="1" lang="ja-JP" sz="2500">
                <a:solidFill>
                  <a:srgbClr val="717171"/>
                </a:solidFill>
              </a:rPr>
              <a:t>コンテナ利用時</a:t>
            </a:r>
            <a:endParaRPr b="1" sz="2500">
              <a:solidFill>
                <a:srgbClr val="71717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-JP" sz="2400">
                <a:solidFill>
                  <a:srgbClr val="717171"/>
                </a:solidFill>
              </a:rPr>
              <a:t>　　</a:t>
            </a:r>
            <a:endParaRPr b="1" sz="2400">
              <a:solidFill>
                <a:srgbClr val="717171"/>
              </a:solidFill>
            </a:endParaRPr>
          </a:p>
        </p:txBody>
      </p:sp>
      <p:pic>
        <p:nvPicPr>
          <p:cNvPr id="138" name="Google Shape;138;g13a80ead766_0_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0126" y="2370824"/>
            <a:ext cx="7281651" cy="4095951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g13a80ead766_0_69"/>
          <p:cNvSpPr/>
          <p:nvPr/>
        </p:nvSpPr>
        <p:spPr>
          <a:xfrm>
            <a:off x="8099900" y="4188275"/>
            <a:ext cx="1227900" cy="651300"/>
          </a:xfrm>
          <a:prstGeom prst="wedgeRoundRectCallout">
            <a:avLst>
              <a:gd fmla="val -66394" name="adj1"/>
              <a:gd fmla="val 42285" name="adj2"/>
              <a:gd fmla="val 0" name="adj3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ja-JP"/>
              <a:t>Docker</a:t>
            </a:r>
            <a:endParaRPr b="1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11ef7f705d8_0_37"/>
          <p:cNvSpPr txBox="1"/>
          <p:nvPr>
            <p:ph idx="11" type="ftr"/>
          </p:nvPr>
        </p:nvSpPr>
        <p:spPr>
          <a:xfrm>
            <a:off x="5579704" y="6619165"/>
            <a:ext cx="4284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7200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ja-JP">
                <a:latin typeface="Arial"/>
                <a:ea typeface="Arial"/>
                <a:cs typeface="Arial"/>
                <a:sym typeface="Arial"/>
              </a:rPr>
              <a:t>Copyright © 2022 COCOTO CO., LTD. All Rights Reserved.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g11ef7f705d8_0_37"/>
          <p:cNvSpPr/>
          <p:nvPr/>
        </p:nvSpPr>
        <p:spPr>
          <a:xfrm>
            <a:off x="228614" y="5315875"/>
            <a:ext cx="2753700" cy="764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rgbClr val="F18B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ja-JP"/>
              <a:t>物理サーバ</a:t>
            </a:r>
            <a:endParaRPr b="1"/>
          </a:p>
        </p:txBody>
      </p:sp>
      <p:sp>
        <p:nvSpPr>
          <p:cNvPr id="147" name="Google Shape;147;g11ef7f705d8_0_37"/>
          <p:cNvSpPr/>
          <p:nvPr/>
        </p:nvSpPr>
        <p:spPr>
          <a:xfrm>
            <a:off x="228614" y="4483263"/>
            <a:ext cx="2753700" cy="764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rgbClr val="F18B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ja-JP"/>
              <a:t>ハイパーバイザー</a:t>
            </a:r>
            <a:endParaRPr b="1"/>
          </a:p>
        </p:txBody>
      </p:sp>
      <p:sp>
        <p:nvSpPr>
          <p:cNvPr id="148" name="Google Shape;148;g11ef7f705d8_0_37"/>
          <p:cNvSpPr/>
          <p:nvPr/>
        </p:nvSpPr>
        <p:spPr>
          <a:xfrm>
            <a:off x="200600" y="3645075"/>
            <a:ext cx="2808900" cy="764700"/>
          </a:xfrm>
          <a:prstGeom prst="roundRect">
            <a:avLst>
              <a:gd fmla="val 16667" name="adj"/>
            </a:avLst>
          </a:prstGeom>
          <a:solidFill>
            <a:srgbClr val="EA9999"/>
          </a:solidFill>
          <a:ln cap="flat" cmpd="sng" w="9525">
            <a:solidFill>
              <a:srgbClr val="F18B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ja-JP"/>
              <a:t>仮想機</a:t>
            </a:r>
            <a:endParaRPr b="1"/>
          </a:p>
        </p:txBody>
      </p:sp>
      <p:sp>
        <p:nvSpPr>
          <p:cNvPr id="149" name="Google Shape;149;g11ef7f705d8_0_37"/>
          <p:cNvSpPr/>
          <p:nvPr/>
        </p:nvSpPr>
        <p:spPr>
          <a:xfrm>
            <a:off x="200600" y="3120075"/>
            <a:ext cx="2808900" cy="451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28575">
            <a:solidFill>
              <a:srgbClr val="E0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ja-JP"/>
              <a:t>OS</a:t>
            </a:r>
            <a:endParaRPr b="1"/>
          </a:p>
        </p:txBody>
      </p:sp>
      <p:sp>
        <p:nvSpPr>
          <p:cNvPr id="150" name="Google Shape;150;g11ef7f705d8_0_37"/>
          <p:cNvSpPr/>
          <p:nvPr/>
        </p:nvSpPr>
        <p:spPr>
          <a:xfrm>
            <a:off x="3505214" y="3639475"/>
            <a:ext cx="2753700" cy="764700"/>
          </a:xfrm>
          <a:prstGeom prst="roundRect">
            <a:avLst>
              <a:gd fmla="val 16667" name="adj"/>
            </a:avLst>
          </a:prstGeom>
          <a:solidFill>
            <a:srgbClr val="EA9999"/>
          </a:solidFill>
          <a:ln cap="flat" cmpd="sng" w="9525">
            <a:solidFill>
              <a:srgbClr val="F18B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ja-JP"/>
              <a:t>物理サーバ</a:t>
            </a:r>
            <a:endParaRPr b="1"/>
          </a:p>
        </p:txBody>
      </p:sp>
      <p:sp>
        <p:nvSpPr>
          <p:cNvPr id="151" name="Google Shape;151;g11ef7f705d8_0_37"/>
          <p:cNvSpPr/>
          <p:nvPr/>
        </p:nvSpPr>
        <p:spPr>
          <a:xfrm>
            <a:off x="3477200" y="3120075"/>
            <a:ext cx="2753700" cy="451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28575">
            <a:solidFill>
              <a:srgbClr val="E0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ja-JP"/>
              <a:t>OS</a:t>
            </a:r>
            <a:endParaRPr b="1"/>
          </a:p>
        </p:txBody>
      </p:sp>
      <p:sp>
        <p:nvSpPr>
          <p:cNvPr id="152" name="Google Shape;152;g11ef7f705d8_0_37"/>
          <p:cNvSpPr/>
          <p:nvPr/>
        </p:nvSpPr>
        <p:spPr>
          <a:xfrm>
            <a:off x="6781814" y="3639475"/>
            <a:ext cx="2753700" cy="764700"/>
          </a:xfrm>
          <a:prstGeom prst="roundRect">
            <a:avLst>
              <a:gd fmla="val 16667" name="adj"/>
            </a:avLst>
          </a:prstGeom>
          <a:solidFill>
            <a:srgbClr val="EA9999"/>
          </a:solidFill>
          <a:ln cap="flat" cmpd="sng" w="9525">
            <a:solidFill>
              <a:srgbClr val="F18B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ja-JP"/>
              <a:t>ローカル(Mac,Win)</a:t>
            </a:r>
            <a:endParaRPr b="1"/>
          </a:p>
        </p:txBody>
      </p:sp>
      <p:sp>
        <p:nvSpPr>
          <p:cNvPr id="153" name="Google Shape;153;g11ef7f705d8_0_37"/>
          <p:cNvSpPr/>
          <p:nvPr/>
        </p:nvSpPr>
        <p:spPr>
          <a:xfrm>
            <a:off x="6753800" y="3120075"/>
            <a:ext cx="2753700" cy="451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28575">
            <a:solidFill>
              <a:srgbClr val="E0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ja-JP"/>
              <a:t>OS</a:t>
            </a:r>
            <a:endParaRPr b="1"/>
          </a:p>
        </p:txBody>
      </p:sp>
      <p:sp>
        <p:nvSpPr>
          <p:cNvPr id="154" name="Google Shape;154;g11ef7f705d8_0_37"/>
          <p:cNvSpPr/>
          <p:nvPr/>
        </p:nvSpPr>
        <p:spPr>
          <a:xfrm>
            <a:off x="200600" y="1062675"/>
            <a:ext cx="2753700" cy="4515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 cap="flat" cmpd="sng" w="9525">
            <a:solidFill>
              <a:srgbClr val="F18B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ja-JP"/>
              <a:t>仮想機(VM)</a:t>
            </a:r>
            <a:endParaRPr b="1"/>
          </a:p>
        </p:txBody>
      </p:sp>
      <p:sp>
        <p:nvSpPr>
          <p:cNvPr id="155" name="Google Shape;155;g11ef7f705d8_0_37"/>
          <p:cNvSpPr/>
          <p:nvPr/>
        </p:nvSpPr>
        <p:spPr>
          <a:xfrm>
            <a:off x="3477200" y="1062675"/>
            <a:ext cx="2753700" cy="4515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 cap="flat" cmpd="sng" w="9525">
            <a:solidFill>
              <a:srgbClr val="F18B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ja-JP"/>
              <a:t>実機(オンプレミス)</a:t>
            </a:r>
            <a:endParaRPr b="1"/>
          </a:p>
        </p:txBody>
      </p:sp>
      <p:sp>
        <p:nvSpPr>
          <p:cNvPr id="156" name="Google Shape;156;g11ef7f705d8_0_37"/>
          <p:cNvSpPr/>
          <p:nvPr/>
        </p:nvSpPr>
        <p:spPr>
          <a:xfrm>
            <a:off x="6753800" y="1062675"/>
            <a:ext cx="2753700" cy="4515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 cap="flat" cmpd="sng" w="9525">
            <a:solidFill>
              <a:srgbClr val="F18B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ja-JP"/>
              <a:t>ローカル(PC)</a:t>
            </a:r>
            <a:endParaRPr b="1"/>
          </a:p>
        </p:txBody>
      </p:sp>
      <p:sp>
        <p:nvSpPr>
          <p:cNvPr id="157" name="Google Shape;157;g11ef7f705d8_0_37"/>
          <p:cNvSpPr/>
          <p:nvPr/>
        </p:nvSpPr>
        <p:spPr>
          <a:xfrm>
            <a:off x="3281625" y="5175200"/>
            <a:ext cx="65058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ja-JP" sz="2700" u="sng">
                <a:solidFill>
                  <a:schemeClr val="dk2"/>
                </a:solidFill>
              </a:rPr>
              <a:t>OSがあればどこでも起動できる！！</a:t>
            </a:r>
            <a:endParaRPr b="1" sz="2700" u="sng">
              <a:solidFill>
                <a:schemeClr val="dk2"/>
              </a:solidFill>
            </a:endParaRPr>
          </a:p>
        </p:txBody>
      </p:sp>
      <p:grpSp>
        <p:nvGrpSpPr>
          <p:cNvPr id="158" name="Google Shape;158;g11ef7f705d8_0_37"/>
          <p:cNvGrpSpPr/>
          <p:nvPr/>
        </p:nvGrpSpPr>
        <p:grpSpPr>
          <a:xfrm>
            <a:off x="200764" y="1642400"/>
            <a:ext cx="2753760" cy="1395725"/>
            <a:chOff x="3324741" y="1642400"/>
            <a:chExt cx="3435330" cy="1395725"/>
          </a:xfrm>
        </p:grpSpPr>
        <p:sp>
          <p:nvSpPr>
            <p:cNvPr id="159" name="Google Shape;159;g11ef7f705d8_0_37"/>
            <p:cNvSpPr/>
            <p:nvPr/>
          </p:nvSpPr>
          <p:spPr>
            <a:xfrm>
              <a:off x="3324770" y="2586625"/>
              <a:ext cx="3435300" cy="4515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38100">
              <a:solidFill>
                <a:srgbClr val="F18B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ja-JP"/>
                <a:t>Docker</a:t>
              </a:r>
              <a:endParaRPr b="1"/>
            </a:p>
          </p:txBody>
        </p:sp>
        <p:sp>
          <p:nvSpPr>
            <p:cNvPr id="160" name="Google Shape;160;g11ef7f705d8_0_37"/>
            <p:cNvSpPr/>
            <p:nvPr/>
          </p:nvSpPr>
          <p:spPr>
            <a:xfrm>
              <a:off x="3324741" y="2053225"/>
              <a:ext cx="3435300" cy="4515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38100">
              <a:solidFill>
                <a:srgbClr val="F18B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ja-JP" sz="800"/>
                <a:t>コンテナ</a:t>
              </a:r>
              <a:endParaRPr b="1" sz="800"/>
            </a:p>
          </p:txBody>
        </p:sp>
        <p:sp>
          <p:nvSpPr>
            <p:cNvPr id="161" name="Google Shape;161;g11ef7f705d8_0_37"/>
            <p:cNvSpPr/>
            <p:nvPr/>
          </p:nvSpPr>
          <p:spPr>
            <a:xfrm>
              <a:off x="3324741" y="1642400"/>
              <a:ext cx="3435300" cy="3288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38100">
              <a:solidFill>
                <a:srgbClr val="F18B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ja-JP" sz="1100"/>
                <a:t>アプリ</a:t>
              </a:r>
              <a:endParaRPr b="1" sz="1100"/>
            </a:p>
          </p:txBody>
        </p:sp>
      </p:grpSp>
      <p:grpSp>
        <p:nvGrpSpPr>
          <p:cNvPr id="162" name="Google Shape;162;g11ef7f705d8_0_37"/>
          <p:cNvGrpSpPr/>
          <p:nvPr/>
        </p:nvGrpSpPr>
        <p:grpSpPr>
          <a:xfrm>
            <a:off x="3477364" y="1642400"/>
            <a:ext cx="2753760" cy="1395725"/>
            <a:chOff x="3324741" y="1642400"/>
            <a:chExt cx="3435330" cy="1395725"/>
          </a:xfrm>
        </p:grpSpPr>
        <p:sp>
          <p:nvSpPr>
            <p:cNvPr id="163" name="Google Shape;163;g11ef7f705d8_0_37"/>
            <p:cNvSpPr/>
            <p:nvPr/>
          </p:nvSpPr>
          <p:spPr>
            <a:xfrm>
              <a:off x="3324770" y="2586625"/>
              <a:ext cx="3435300" cy="4515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38100">
              <a:solidFill>
                <a:srgbClr val="F18B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ja-JP"/>
                <a:t>Docker</a:t>
              </a:r>
              <a:endParaRPr b="1"/>
            </a:p>
          </p:txBody>
        </p:sp>
        <p:sp>
          <p:nvSpPr>
            <p:cNvPr id="164" name="Google Shape;164;g11ef7f705d8_0_37"/>
            <p:cNvSpPr/>
            <p:nvPr/>
          </p:nvSpPr>
          <p:spPr>
            <a:xfrm>
              <a:off x="3324741" y="2053225"/>
              <a:ext cx="3435300" cy="4515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38100">
              <a:solidFill>
                <a:srgbClr val="F18B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ja-JP" sz="800"/>
                <a:t>コンテナ</a:t>
              </a:r>
              <a:endParaRPr b="1" sz="800"/>
            </a:p>
          </p:txBody>
        </p:sp>
        <p:sp>
          <p:nvSpPr>
            <p:cNvPr id="165" name="Google Shape;165;g11ef7f705d8_0_37"/>
            <p:cNvSpPr/>
            <p:nvPr/>
          </p:nvSpPr>
          <p:spPr>
            <a:xfrm>
              <a:off x="3324741" y="1642400"/>
              <a:ext cx="3435300" cy="3288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38100">
              <a:solidFill>
                <a:srgbClr val="F18B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ja-JP" sz="1100"/>
                <a:t>アプリ</a:t>
              </a:r>
              <a:endParaRPr b="1" sz="1100"/>
            </a:p>
          </p:txBody>
        </p:sp>
      </p:grpSp>
      <p:grpSp>
        <p:nvGrpSpPr>
          <p:cNvPr id="166" name="Google Shape;166;g11ef7f705d8_0_37"/>
          <p:cNvGrpSpPr/>
          <p:nvPr/>
        </p:nvGrpSpPr>
        <p:grpSpPr>
          <a:xfrm>
            <a:off x="6781789" y="1619263"/>
            <a:ext cx="2753760" cy="1395725"/>
            <a:chOff x="3324741" y="1642400"/>
            <a:chExt cx="3435330" cy="1395725"/>
          </a:xfrm>
        </p:grpSpPr>
        <p:sp>
          <p:nvSpPr>
            <p:cNvPr id="167" name="Google Shape;167;g11ef7f705d8_0_37"/>
            <p:cNvSpPr/>
            <p:nvPr/>
          </p:nvSpPr>
          <p:spPr>
            <a:xfrm>
              <a:off x="3324770" y="2586625"/>
              <a:ext cx="3435300" cy="4515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38100">
              <a:solidFill>
                <a:srgbClr val="F18B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ja-JP"/>
                <a:t>Docker</a:t>
              </a:r>
              <a:endParaRPr b="1"/>
            </a:p>
          </p:txBody>
        </p:sp>
        <p:sp>
          <p:nvSpPr>
            <p:cNvPr id="168" name="Google Shape;168;g11ef7f705d8_0_37"/>
            <p:cNvSpPr/>
            <p:nvPr/>
          </p:nvSpPr>
          <p:spPr>
            <a:xfrm>
              <a:off x="3324741" y="2053225"/>
              <a:ext cx="3435300" cy="4515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38100">
              <a:solidFill>
                <a:srgbClr val="F18B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ja-JP" sz="800"/>
                <a:t>コンテナ</a:t>
              </a:r>
              <a:endParaRPr b="1" sz="800"/>
            </a:p>
          </p:txBody>
        </p:sp>
        <p:sp>
          <p:nvSpPr>
            <p:cNvPr id="169" name="Google Shape;169;g11ef7f705d8_0_37"/>
            <p:cNvSpPr/>
            <p:nvPr/>
          </p:nvSpPr>
          <p:spPr>
            <a:xfrm>
              <a:off x="3324741" y="1642400"/>
              <a:ext cx="3435300" cy="3288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38100">
              <a:solidFill>
                <a:srgbClr val="F18B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ja-JP" sz="1100"/>
                <a:t>アプリ</a:t>
              </a:r>
              <a:endParaRPr b="1" sz="1100"/>
            </a:p>
          </p:txBody>
        </p:sp>
      </p:grpSp>
      <p:sp>
        <p:nvSpPr>
          <p:cNvPr id="170" name="Google Shape;170;g11ef7f705d8_0_37"/>
          <p:cNvSpPr/>
          <p:nvPr/>
        </p:nvSpPr>
        <p:spPr>
          <a:xfrm>
            <a:off x="121471" y="194526"/>
            <a:ext cx="10122600" cy="59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ja-JP" sz="32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▼</a:t>
            </a:r>
            <a:r>
              <a:rPr b="1" i="0" lang="ja-JP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ja-JP" sz="3200">
                <a:solidFill>
                  <a:schemeClr val="dk1"/>
                </a:solidFill>
              </a:rPr>
              <a:t>Dockerの利用方法</a:t>
            </a:r>
            <a:r>
              <a:rPr b="1" i="0" lang="ja-JP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　</a:t>
            </a:r>
            <a:endParaRPr b="1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Office ​​テーマ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ココトテンプレート">
  <a:themeElements>
    <a:clrScheme name="ココト">
      <a:dk1>
        <a:srgbClr val="2F2F2F"/>
      </a:dk1>
      <a:lt1>
        <a:srgbClr val="FFFFFF"/>
      </a:lt1>
      <a:dk2>
        <a:srgbClr val="F1A60F"/>
      </a:dk2>
      <a:lt2>
        <a:srgbClr val="FFFFFF"/>
      </a:lt2>
      <a:accent1>
        <a:srgbClr val="F1C11D"/>
      </a:accent1>
      <a:accent2>
        <a:srgbClr val="F3871B"/>
      </a:accent2>
      <a:accent3>
        <a:srgbClr val="98DF41"/>
      </a:accent3>
      <a:accent4>
        <a:srgbClr val="CBCBCB"/>
      </a:accent4>
      <a:accent5>
        <a:srgbClr val="979797"/>
      </a:accent5>
      <a:accent6>
        <a:srgbClr val="F8DF90"/>
      </a:accent6>
      <a:hlink>
        <a:srgbClr val="2F2F2F"/>
      </a:hlink>
      <a:folHlink>
        <a:srgbClr val="2F2F2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2016-04-26T06:35:57Z</dcterms:created>
  <dc:creator>yas ueno</dc:creator>
</cp:coreProperties>
</file>